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88" r:id="rId6"/>
    <p:sldId id="277" r:id="rId7"/>
    <p:sldId id="289" r:id="rId8"/>
    <p:sldId id="290" r:id="rId9"/>
    <p:sldId id="291" r:id="rId10"/>
    <p:sldId id="292" r:id="rId11"/>
    <p:sldId id="276" r:id="rId12"/>
    <p:sldId id="316" r:id="rId13"/>
    <p:sldId id="314" r:id="rId14"/>
    <p:sldId id="315" r:id="rId15"/>
    <p:sldId id="303" r:id="rId16"/>
    <p:sldId id="294" r:id="rId17"/>
    <p:sldId id="295" r:id="rId18"/>
    <p:sldId id="296" r:id="rId19"/>
    <p:sldId id="297" r:id="rId20"/>
    <p:sldId id="298" r:id="rId21"/>
    <p:sldId id="304" r:id="rId22"/>
    <p:sldId id="313" r:id="rId23"/>
    <p:sldId id="299" r:id="rId24"/>
    <p:sldId id="300" r:id="rId25"/>
    <p:sldId id="301" r:id="rId26"/>
    <p:sldId id="302" r:id="rId27"/>
    <p:sldId id="306" r:id="rId28"/>
    <p:sldId id="307" r:id="rId29"/>
    <p:sldId id="279" r:id="rId30"/>
    <p:sldId id="308" r:id="rId31"/>
    <p:sldId id="309" r:id="rId32"/>
    <p:sldId id="311" r:id="rId33"/>
    <p:sldId id="312" r:id="rId34"/>
    <p:sldId id="310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FED137-2C5E-4F6C-A520-56B88CECAAAB}">
          <p14:sldIdLst>
            <p14:sldId id="256"/>
            <p14:sldId id="288"/>
            <p14:sldId id="277"/>
            <p14:sldId id="289"/>
            <p14:sldId id="290"/>
            <p14:sldId id="291"/>
            <p14:sldId id="292"/>
            <p14:sldId id="276"/>
            <p14:sldId id="316"/>
            <p14:sldId id="314"/>
            <p14:sldId id="315"/>
            <p14:sldId id="303"/>
            <p14:sldId id="294"/>
            <p14:sldId id="295"/>
            <p14:sldId id="296"/>
            <p14:sldId id="297"/>
            <p14:sldId id="298"/>
            <p14:sldId id="304"/>
            <p14:sldId id="313"/>
            <p14:sldId id="299"/>
            <p14:sldId id="300"/>
            <p14:sldId id="301"/>
            <p14:sldId id="302"/>
            <p14:sldId id="306"/>
            <p14:sldId id="307"/>
            <p14:sldId id="279"/>
            <p14:sldId id="308"/>
            <p14:sldId id="309"/>
          </p14:sldIdLst>
        </p14:section>
        <p14:section name="Summary Section" id="{1BF65A26-B292-4A30-B483-5B38D82D0046}">
          <p14:sldIdLst/>
        </p14:section>
        <p14:section name="Project analysis slide 4" id="{03553F0D-CED0-4E98-9396-BA00AAAC423F}">
          <p14:sldIdLst>
            <p14:sldId id="311"/>
          </p14:sldIdLst>
        </p14:section>
        <p14:section name="Project analysis slide 4" id="{C1922DC4-4057-41F5-BE9D-EA6245BB8B5B}">
          <p14:sldIdLst>
            <p14:sldId id="312"/>
          </p14:sldIdLst>
        </p14:section>
        <p14:section name="Project analysis slide 4" id="{915EBDF3-7726-4154-AE13-AADE16E4D721}">
          <p14:sldIdLst>
            <p14:sldId id="310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9"/>
    <a:srgbClr val="D0D7E5"/>
    <a:srgbClr val="FBE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2CD63-373A-428C-A088-B46B9053E423}" v="748" dt="2023-08-26T17:13:3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52" autoAdjust="0"/>
  </p:normalViewPr>
  <p:slideViewPr>
    <p:cSldViewPr snapToGrid="0" showGuides="1">
      <p:cViewPr varScale="1">
        <p:scale>
          <a:sx n="83" d="100"/>
          <a:sy n="83" d="100"/>
        </p:scale>
        <p:origin x="677" y="7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E1F5F-18D7-45A9-AAE3-EC71EE1582B8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9B777B-BD39-4CED-9130-E72AEA304784}">
      <dgm:prSet phldrT="[Text]"/>
      <dgm:spPr>
        <a:xfrm>
          <a:off x="5186" y="1192550"/>
          <a:ext cx="997862" cy="997862"/>
        </a:xfrm>
        <a:prstGeom prst="ellipse">
          <a:avLst/>
        </a:prstGeom>
        <a:solidFill>
          <a:schemeClr val="accent4"/>
        </a:solidFill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 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9899994C-8C5E-434A-AFB0-BD78A5CDB231}" type="parTrans" cxnId="{76622394-4F94-4DBD-8BCA-1CE2AC2CB919}">
      <dgm:prSet/>
      <dgm:spPr/>
      <dgm:t>
        <a:bodyPr/>
        <a:lstStyle/>
        <a:p>
          <a:endParaRPr lang="en-US"/>
        </a:p>
      </dgm:t>
    </dgm:pt>
    <dgm:pt modelId="{EA0E59CD-4C84-4316-B5EA-553EFE35D49C}" type="sibTrans" cxnId="{76622394-4F94-4DBD-8BCA-1CE2AC2CB919}">
      <dgm:prSet/>
      <dgm:spPr/>
      <dgm:t>
        <a:bodyPr/>
        <a:lstStyle/>
        <a:p>
          <a:endParaRPr lang="en-US"/>
        </a:p>
      </dgm:t>
    </dgm:pt>
    <dgm:pt modelId="{A7F7E786-7735-4713-AD0E-0C09189156EA}">
      <dgm:prSet phldrT="[Text]"/>
      <dgm:spPr>
        <a:xfrm>
          <a:off x="504118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rgbClr val="FBE2D2"/>
        </a:solidFill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GPS Detects Location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DD4BB272-D15C-4DBC-9593-BF2D25B0124A}" type="parTrans" cxnId="{36FF573E-E2B9-4213-985A-4C75A12484FD}">
      <dgm:prSet/>
      <dgm:spPr/>
      <dgm:t>
        <a:bodyPr/>
        <a:lstStyle/>
        <a:p>
          <a:endParaRPr lang="en-US"/>
        </a:p>
      </dgm:t>
    </dgm:pt>
    <dgm:pt modelId="{339F7459-8F7A-4F73-8DC7-E46272610EEF}" type="sibTrans" cxnId="{36FF573E-E2B9-4213-985A-4C75A12484FD}">
      <dgm:prSet/>
      <dgm:spPr/>
      <dgm:t>
        <a:bodyPr/>
        <a:lstStyle/>
        <a:p>
          <a:endParaRPr lang="en-US"/>
        </a:p>
      </dgm:t>
    </dgm:pt>
    <dgm:pt modelId="{9EBC953C-83F4-447A-8C5C-04C0B1E0B9CA}">
      <dgm:prSet phldrT="[Text]"/>
      <dgm:spPr>
        <a:xfrm>
          <a:off x="2624576" y="1192550"/>
          <a:ext cx="997862" cy="997862"/>
        </a:xfrm>
        <a:prstGeom prst="ellipse">
          <a:avLst/>
        </a:prstGeom>
        <a:solidFill>
          <a:schemeClr val="accent3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 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FC7ABC7D-4511-4CB4-A925-34E4445F8B74}" type="parTrans" cxnId="{5F26D9F2-ACCC-427F-AD65-0A881FA4D3D2}">
      <dgm:prSet/>
      <dgm:spPr/>
      <dgm:t>
        <a:bodyPr/>
        <a:lstStyle/>
        <a:p>
          <a:endParaRPr lang="en-US"/>
        </a:p>
      </dgm:t>
    </dgm:pt>
    <dgm:pt modelId="{A83E3560-AE9E-43B3-9A42-9246FC76DB9E}" type="sibTrans" cxnId="{5F26D9F2-ACCC-427F-AD65-0A881FA4D3D2}">
      <dgm:prSet/>
      <dgm:spPr/>
      <dgm:t>
        <a:bodyPr/>
        <a:lstStyle/>
        <a:p>
          <a:endParaRPr lang="en-US"/>
        </a:p>
      </dgm:t>
    </dgm:pt>
    <dgm:pt modelId="{B7E33969-AF5B-4A5E-B9ED-251A8332220E}">
      <dgm:prSet phldrT="[Text]"/>
      <dgm:spPr>
        <a:xfrm>
          <a:off x="312350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rgbClr val="D0D7E5"/>
        </a:solidFill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Data is Processed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81D1AADE-4CA3-4902-9B65-83C9FFC028A7}" type="parTrans" cxnId="{A432257E-FBF4-4460-AE5D-CA1C5F185491}">
      <dgm:prSet/>
      <dgm:spPr/>
      <dgm:t>
        <a:bodyPr/>
        <a:lstStyle/>
        <a:p>
          <a:endParaRPr lang="en-US"/>
        </a:p>
      </dgm:t>
    </dgm:pt>
    <dgm:pt modelId="{A8DDC786-456E-4530-9F26-7913494C8F2F}" type="sibTrans" cxnId="{A432257E-FBF4-4460-AE5D-CA1C5F185491}">
      <dgm:prSet/>
      <dgm:spPr/>
      <dgm:t>
        <a:bodyPr/>
        <a:lstStyle/>
        <a:p>
          <a:endParaRPr lang="en-US"/>
        </a:p>
      </dgm:t>
    </dgm:pt>
    <dgm:pt modelId="{0EDCC208-6A7F-4615-A4DF-638D05AAB6C4}">
      <dgm:prSet phldrT="[Text]"/>
      <dgm:spPr>
        <a:xfrm>
          <a:off x="5243966" y="1192550"/>
          <a:ext cx="997862" cy="997862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 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2285F5F2-F153-4B68-AE9D-6239F5F26F61}" type="parTrans" cxnId="{A6AB47D6-0647-426F-8931-EB0D9499EBB1}">
      <dgm:prSet/>
      <dgm:spPr/>
      <dgm:t>
        <a:bodyPr/>
        <a:lstStyle/>
        <a:p>
          <a:endParaRPr lang="en-US"/>
        </a:p>
      </dgm:t>
    </dgm:pt>
    <dgm:pt modelId="{A9984BBC-20FF-418F-AFAC-2236A7045E9A}" type="sibTrans" cxnId="{A6AB47D6-0647-426F-8931-EB0D9499EBB1}">
      <dgm:prSet/>
      <dgm:spPr/>
      <dgm:t>
        <a:bodyPr/>
        <a:lstStyle/>
        <a:p>
          <a:endParaRPr lang="en-US"/>
        </a:p>
      </dgm:t>
    </dgm:pt>
    <dgm:pt modelId="{9FEC3BA8-9960-40B1-B555-B8881C49783E}">
      <dgm:prSet phldrT="[Text]"/>
      <dgm:spPr>
        <a:xfrm>
          <a:off x="574289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Send Data through GSM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B7838CD5-73DC-4BD5-A827-E6A51385B977}" type="parTrans" cxnId="{90E868DC-1AF1-44AC-B34A-D3F56827AFE1}">
      <dgm:prSet/>
      <dgm:spPr/>
      <dgm:t>
        <a:bodyPr/>
        <a:lstStyle/>
        <a:p>
          <a:endParaRPr lang="en-US"/>
        </a:p>
      </dgm:t>
    </dgm:pt>
    <dgm:pt modelId="{E4FC14EE-E12D-41FF-907C-C41716BC7DBC}" type="sibTrans" cxnId="{90E868DC-1AF1-44AC-B34A-D3F56827AFE1}">
      <dgm:prSet/>
      <dgm:spPr/>
      <dgm:t>
        <a:bodyPr/>
        <a:lstStyle/>
        <a:p>
          <a:endParaRPr lang="en-US"/>
        </a:p>
      </dgm:t>
    </dgm:pt>
    <dgm:pt modelId="{0A0CEA25-7E98-4E9E-A597-1425A300A511}">
      <dgm:prSet phldrT="[Text]"/>
      <dgm:spPr>
        <a:xfrm>
          <a:off x="836228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</dgm:spPr>
      <dgm:t>
        <a:bodyPr/>
        <a:lstStyle/>
        <a:p>
          <a:pPr>
            <a:buNone/>
          </a:pPr>
          <a:r>
            <a:rPr lang="en-US">
              <a:latin typeface="Grandview Display"/>
              <a:ea typeface="+mn-ea"/>
              <a:cs typeface="+mn-cs"/>
            </a:rPr>
            <a:t>Website Maps Out Vehicle's Track</a:t>
          </a:r>
          <a:endParaRPr lang="en-US" dirty="0">
            <a:latin typeface="Grandview Display"/>
            <a:ea typeface="+mn-ea"/>
            <a:cs typeface="+mn-cs"/>
          </a:endParaRPr>
        </a:p>
      </dgm:t>
    </dgm:pt>
    <dgm:pt modelId="{2471C452-E3D4-4FF2-9A49-D8ECB287D77F}" type="parTrans" cxnId="{76ED2AF1-6F38-430A-BEE4-6C2808F4F21A}">
      <dgm:prSet/>
      <dgm:spPr/>
      <dgm:t>
        <a:bodyPr/>
        <a:lstStyle/>
        <a:p>
          <a:endParaRPr lang="en-US"/>
        </a:p>
      </dgm:t>
    </dgm:pt>
    <dgm:pt modelId="{F31305C7-B9C8-416B-9410-C8D0D58A25AE}" type="sibTrans" cxnId="{76ED2AF1-6F38-430A-BEE4-6C2808F4F21A}">
      <dgm:prSet/>
      <dgm:spPr/>
      <dgm:t>
        <a:bodyPr/>
        <a:lstStyle/>
        <a:p>
          <a:endParaRPr lang="en-US"/>
        </a:p>
      </dgm:t>
    </dgm:pt>
    <dgm:pt modelId="{CAB18C62-FE70-408D-A295-4935757D9C1A}">
      <dgm:prSet phldrT="[Text]"/>
      <dgm:spPr>
        <a:xfrm>
          <a:off x="7863356" y="1192550"/>
          <a:ext cx="997862" cy="997862"/>
        </a:xfrm>
        <a:prstGeom prst="ellipse">
          <a:avLst/>
        </a:prstGeom>
        <a:solidFill>
          <a:schemeClr val="accent3">
            <a:lumMod val="75000"/>
          </a:schemeClr>
        </a:solidFill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Grandview Display"/>
            <a:ea typeface="+mn-ea"/>
            <a:cs typeface="+mn-cs"/>
          </a:endParaRPr>
        </a:p>
      </dgm:t>
    </dgm:pt>
    <dgm:pt modelId="{542FB5C2-9702-4CB2-971D-3E8E8F2A7BA1}" type="parTrans" cxnId="{CE08D339-C00F-48F2-90BD-5EF25A1E0255}">
      <dgm:prSet/>
      <dgm:spPr/>
      <dgm:t>
        <a:bodyPr/>
        <a:lstStyle/>
        <a:p>
          <a:endParaRPr lang="en-US"/>
        </a:p>
      </dgm:t>
    </dgm:pt>
    <dgm:pt modelId="{E301D2D6-0D84-40A1-B80A-20F4941AA988}" type="sibTrans" cxnId="{CE08D339-C00F-48F2-90BD-5EF25A1E0255}">
      <dgm:prSet/>
      <dgm:spPr/>
      <dgm:t>
        <a:bodyPr/>
        <a:lstStyle/>
        <a:p>
          <a:endParaRPr lang="en-US"/>
        </a:p>
      </dgm:t>
    </dgm:pt>
    <dgm:pt modelId="{FFD1399C-59DA-45A0-9369-2895E6EB37D8}" type="pres">
      <dgm:prSet presAssocID="{540E1F5F-18D7-45A9-AAE3-EC71EE1582B8}" presName="theList" presStyleCnt="0">
        <dgm:presLayoutVars>
          <dgm:dir/>
          <dgm:animLvl val="lvl"/>
          <dgm:resizeHandles val="exact"/>
        </dgm:presLayoutVars>
      </dgm:prSet>
      <dgm:spPr/>
    </dgm:pt>
    <dgm:pt modelId="{60C58080-4515-47F5-893D-642DA2CDBC00}" type="pres">
      <dgm:prSet presAssocID="{099B777B-BD39-4CED-9130-E72AEA304784}" presName="compNode" presStyleCnt="0"/>
      <dgm:spPr/>
    </dgm:pt>
    <dgm:pt modelId="{13EF65DD-A9CC-4F05-8326-A7D6B095147A}" type="pres">
      <dgm:prSet presAssocID="{099B777B-BD39-4CED-9130-E72AEA304784}" presName="noGeometry" presStyleCnt="0"/>
      <dgm:spPr/>
    </dgm:pt>
    <dgm:pt modelId="{673E630C-C6C4-4986-9431-E84844D0F349}" type="pres">
      <dgm:prSet presAssocID="{099B777B-BD39-4CED-9130-E72AEA304784}" presName="childTextVisible" presStyleLbl="bgAccFollowNode1" presStyleIdx="0" presStyleCnt="4">
        <dgm:presLayoutVars>
          <dgm:bulletEnabled val="1"/>
        </dgm:presLayoutVars>
      </dgm:prSet>
      <dgm:spPr/>
    </dgm:pt>
    <dgm:pt modelId="{AB5F7DB4-6E24-4973-910C-29D5472F144A}" type="pres">
      <dgm:prSet presAssocID="{099B777B-BD39-4CED-9130-E72AEA304784}" presName="childTextHidden" presStyleLbl="bgAccFollowNode1" presStyleIdx="0" presStyleCnt="4"/>
      <dgm:spPr/>
    </dgm:pt>
    <dgm:pt modelId="{66AEC7B7-3CAF-4519-B6BF-9449BA9B8DB4}" type="pres">
      <dgm:prSet presAssocID="{099B777B-BD39-4CED-9130-E72AEA30478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8D9CBD9-918E-40D5-8B1D-AFBB893243C8}" type="pres">
      <dgm:prSet presAssocID="{099B777B-BD39-4CED-9130-E72AEA304784}" presName="aSpace" presStyleCnt="0"/>
      <dgm:spPr/>
    </dgm:pt>
    <dgm:pt modelId="{424DAF76-C98C-4209-B3CF-BC519A82E3D9}" type="pres">
      <dgm:prSet presAssocID="{9EBC953C-83F4-447A-8C5C-04C0B1E0B9CA}" presName="compNode" presStyleCnt="0"/>
      <dgm:spPr/>
    </dgm:pt>
    <dgm:pt modelId="{4AE1FA54-B14E-424D-8EBC-259BFEC9B990}" type="pres">
      <dgm:prSet presAssocID="{9EBC953C-83F4-447A-8C5C-04C0B1E0B9CA}" presName="noGeometry" presStyleCnt="0"/>
      <dgm:spPr/>
    </dgm:pt>
    <dgm:pt modelId="{03D95EA8-9E7A-46AE-825E-EDCF44CE0365}" type="pres">
      <dgm:prSet presAssocID="{9EBC953C-83F4-447A-8C5C-04C0B1E0B9CA}" presName="childTextVisible" presStyleLbl="bgAccFollowNode1" presStyleIdx="1" presStyleCnt="4">
        <dgm:presLayoutVars>
          <dgm:bulletEnabled val="1"/>
        </dgm:presLayoutVars>
      </dgm:prSet>
      <dgm:spPr/>
    </dgm:pt>
    <dgm:pt modelId="{5F9D4D94-17FD-4F81-9850-D71B361CD725}" type="pres">
      <dgm:prSet presAssocID="{9EBC953C-83F4-447A-8C5C-04C0B1E0B9CA}" presName="childTextHidden" presStyleLbl="bgAccFollowNode1" presStyleIdx="1" presStyleCnt="4"/>
      <dgm:spPr/>
    </dgm:pt>
    <dgm:pt modelId="{82AD3449-3A04-469D-AB76-5313A59F4183}" type="pres">
      <dgm:prSet presAssocID="{9EBC953C-83F4-447A-8C5C-04C0B1E0B9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A2FBE74E-4583-48BC-84B0-EC8EE0F3DD7D}" type="pres">
      <dgm:prSet presAssocID="{9EBC953C-83F4-447A-8C5C-04C0B1E0B9CA}" presName="aSpace" presStyleCnt="0"/>
      <dgm:spPr/>
    </dgm:pt>
    <dgm:pt modelId="{D27C27E9-700C-409D-9CBA-2CD2075FCFD0}" type="pres">
      <dgm:prSet presAssocID="{0EDCC208-6A7F-4615-A4DF-638D05AAB6C4}" presName="compNode" presStyleCnt="0"/>
      <dgm:spPr/>
    </dgm:pt>
    <dgm:pt modelId="{961FA8E6-F6C5-4DC8-BBBD-A177B688E38C}" type="pres">
      <dgm:prSet presAssocID="{0EDCC208-6A7F-4615-A4DF-638D05AAB6C4}" presName="noGeometry" presStyleCnt="0"/>
      <dgm:spPr/>
    </dgm:pt>
    <dgm:pt modelId="{50647547-3738-4275-88B3-9D29F4A4BC3E}" type="pres">
      <dgm:prSet presAssocID="{0EDCC208-6A7F-4615-A4DF-638D05AAB6C4}" presName="childTextVisible" presStyleLbl="bgAccFollowNode1" presStyleIdx="2" presStyleCnt="4">
        <dgm:presLayoutVars>
          <dgm:bulletEnabled val="1"/>
        </dgm:presLayoutVars>
      </dgm:prSet>
      <dgm:spPr/>
    </dgm:pt>
    <dgm:pt modelId="{7378FF42-FE33-413B-860E-AD602327A75B}" type="pres">
      <dgm:prSet presAssocID="{0EDCC208-6A7F-4615-A4DF-638D05AAB6C4}" presName="childTextHidden" presStyleLbl="bgAccFollowNode1" presStyleIdx="2" presStyleCnt="4"/>
      <dgm:spPr/>
    </dgm:pt>
    <dgm:pt modelId="{54C6BBB1-61CD-4BE0-A1CE-5E45B7F91F20}" type="pres">
      <dgm:prSet presAssocID="{0EDCC208-6A7F-4615-A4DF-638D05AAB6C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F5400C7-4D4E-4DD9-B574-906A557E64AD}" type="pres">
      <dgm:prSet presAssocID="{0EDCC208-6A7F-4615-A4DF-638D05AAB6C4}" presName="aSpace" presStyleCnt="0"/>
      <dgm:spPr/>
    </dgm:pt>
    <dgm:pt modelId="{113978E5-5DC9-4A85-BC21-C65BC5F37AA5}" type="pres">
      <dgm:prSet presAssocID="{CAB18C62-FE70-408D-A295-4935757D9C1A}" presName="compNode" presStyleCnt="0"/>
      <dgm:spPr/>
    </dgm:pt>
    <dgm:pt modelId="{4EFA8AD8-29D6-45AB-8865-264C51CD66BA}" type="pres">
      <dgm:prSet presAssocID="{CAB18C62-FE70-408D-A295-4935757D9C1A}" presName="noGeometry" presStyleCnt="0"/>
      <dgm:spPr/>
    </dgm:pt>
    <dgm:pt modelId="{FFEBFF29-143E-48E5-847C-3A131169A5AF}" type="pres">
      <dgm:prSet presAssocID="{CAB18C62-FE70-408D-A295-4935757D9C1A}" presName="childTextVisible" presStyleLbl="bgAccFollowNode1" presStyleIdx="3" presStyleCnt="4">
        <dgm:presLayoutVars>
          <dgm:bulletEnabled val="1"/>
        </dgm:presLayoutVars>
      </dgm:prSet>
      <dgm:spPr/>
    </dgm:pt>
    <dgm:pt modelId="{B0A97482-8F35-48A2-B8C4-E53CBF1AFD6F}" type="pres">
      <dgm:prSet presAssocID="{CAB18C62-FE70-408D-A295-4935757D9C1A}" presName="childTextHidden" presStyleLbl="bgAccFollowNode1" presStyleIdx="3" presStyleCnt="4"/>
      <dgm:spPr/>
    </dgm:pt>
    <dgm:pt modelId="{A942BF73-9081-416F-8887-E5964C0B00E5}" type="pres">
      <dgm:prSet presAssocID="{CAB18C62-FE70-408D-A295-4935757D9C1A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55B4E401-028C-4A74-87C2-4AC791BCDA83}" type="presOf" srcId="{B7E33969-AF5B-4A5E-B9ED-251A8332220E}" destId="{03D95EA8-9E7A-46AE-825E-EDCF44CE0365}" srcOrd="0" destOrd="0" presId="urn:microsoft.com/office/officeart/2005/8/layout/hProcess6"/>
    <dgm:cxn modelId="{93C91920-D8DF-4B45-827A-5476B04D2406}" type="presOf" srcId="{CAB18C62-FE70-408D-A295-4935757D9C1A}" destId="{A942BF73-9081-416F-8887-E5964C0B00E5}" srcOrd="0" destOrd="0" presId="urn:microsoft.com/office/officeart/2005/8/layout/hProcess6"/>
    <dgm:cxn modelId="{E5F0932B-D233-4DD4-97BC-6DA030DA2D71}" type="presOf" srcId="{0A0CEA25-7E98-4E9E-A597-1425A300A511}" destId="{FFEBFF29-143E-48E5-847C-3A131169A5AF}" srcOrd="0" destOrd="0" presId="urn:microsoft.com/office/officeart/2005/8/layout/hProcess6"/>
    <dgm:cxn modelId="{CE08D339-C00F-48F2-90BD-5EF25A1E0255}" srcId="{540E1F5F-18D7-45A9-AAE3-EC71EE1582B8}" destId="{CAB18C62-FE70-408D-A295-4935757D9C1A}" srcOrd="3" destOrd="0" parTransId="{542FB5C2-9702-4CB2-971D-3E8E8F2A7BA1}" sibTransId="{E301D2D6-0D84-40A1-B80A-20F4941AA988}"/>
    <dgm:cxn modelId="{1B31483A-BAE5-4FB1-8F11-A5D5420DBCF6}" type="presOf" srcId="{9EBC953C-83F4-447A-8C5C-04C0B1E0B9CA}" destId="{82AD3449-3A04-469D-AB76-5313A59F4183}" srcOrd="0" destOrd="0" presId="urn:microsoft.com/office/officeart/2005/8/layout/hProcess6"/>
    <dgm:cxn modelId="{36FF573E-E2B9-4213-985A-4C75A12484FD}" srcId="{099B777B-BD39-4CED-9130-E72AEA304784}" destId="{A7F7E786-7735-4713-AD0E-0C09189156EA}" srcOrd="0" destOrd="0" parTransId="{DD4BB272-D15C-4DBC-9593-BF2D25B0124A}" sibTransId="{339F7459-8F7A-4F73-8DC7-E46272610EEF}"/>
    <dgm:cxn modelId="{73C81E5C-8D1C-4F91-B34C-EF9C47AC7372}" type="presOf" srcId="{9FEC3BA8-9960-40B1-B555-B8881C49783E}" destId="{50647547-3738-4275-88B3-9D29F4A4BC3E}" srcOrd="0" destOrd="0" presId="urn:microsoft.com/office/officeart/2005/8/layout/hProcess6"/>
    <dgm:cxn modelId="{C437BA6A-A0DE-4F4F-BD3E-DF4CE948D14A}" type="presOf" srcId="{0A0CEA25-7E98-4E9E-A597-1425A300A511}" destId="{B0A97482-8F35-48A2-B8C4-E53CBF1AFD6F}" srcOrd="1" destOrd="0" presId="urn:microsoft.com/office/officeart/2005/8/layout/hProcess6"/>
    <dgm:cxn modelId="{08C2B46C-333D-425B-9447-15120B29B03E}" type="presOf" srcId="{9FEC3BA8-9960-40B1-B555-B8881C49783E}" destId="{7378FF42-FE33-413B-860E-AD602327A75B}" srcOrd="1" destOrd="0" presId="urn:microsoft.com/office/officeart/2005/8/layout/hProcess6"/>
    <dgm:cxn modelId="{8333FA78-EF7A-4137-A219-EEA100423DC5}" type="presOf" srcId="{A7F7E786-7735-4713-AD0E-0C09189156EA}" destId="{AB5F7DB4-6E24-4973-910C-29D5472F144A}" srcOrd="1" destOrd="0" presId="urn:microsoft.com/office/officeart/2005/8/layout/hProcess6"/>
    <dgm:cxn modelId="{A432257E-FBF4-4460-AE5D-CA1C5F185491}" srcId="{9EBC953C-83F4-447A-8C5C-04C0B1E0B9CA}" destId="{B7E33969-AF5B-4A5E-B9ED-251A8332220E}" srcOrd="0" destOrd="0" parTransId="{81D1AADE-4CA3-4902-9B65-83C9FFC028A7}" sibTransId="{A8DDC786-456E-4530-9F26-7913494C8F2F}"/>
    <dgm:cxn modelId="{68FCE582-EE90-4922-AA11-AFC92FA53D55}" type="presOf" srcId="{A7F7E786-7735-4713-AD0E-0C09189156EA}" destId="{673E630C-C6C4-4986-9431-E84844D0F349}" srcOrd="0" destOrd="0" presId="urn:microsoft.com/office/officeart/2005/8/layout/hProcess6"/>
    <dgm:cxn modelId="{76622394-4F94-4DBD-8BCA-1CE2AC2CB919}" srcId="{540E1F5F-18D7-45A9-AAE3-EC71EE1582B8}" destId="{099B777B-BD39-4CED-9130-E72AEA304784}" srcOrd="0" destOrd="0" parTransId="{9899994C-8C5E-434A-AFB0-BD78A5CDB231}" sibTransId="{EA0E59CD-4C84-4316-B5EA-553EFE35D49C}"/>
    <dgm:cxn modelId="{95D0479B-7C5B-4EDD-A51D-52A8C2309DB5}" type="presOf" srcId="{B7E33969-AF5B-4A5E-B9ED-251A8332220E}" destId="{5F9D4D94-17FD-4F81-9850-D71B361CD725}" srcOrd="1" destOrd="0" presId="urn:microsoft.com/office/officeart/2005/8/layout/hProcess6"/>
    <dgm:cxn modelId="{A6AB47D6-0647-426F-8931-EB0D9499EBB1}" srcId="{540E1F5F-18D7-45A9-AAE3-EC71EE1582B8}" destId="{0EDCC208-6A7F-4615-A4DF-638D05AAB6C4}" srcOrd="2" destOrd="0" parTransId="{2285F5F2-F153-4B68-AE9D-6239F5F26F61}" sibTransId="{A9984BBC-20FF-418F-AFAC-2236A7045E9A}"/>
    <dgm:cxn modelId="{90E868DC-1AF1-44AC-B34A-D3F56827AFE1}" srcId="{0EDCC208-6A7F-4615-A4DF-638D05AAB6C4}" destId="{9FEC3BA8-9960-40B1-B555-B8881C49783E}" srcOrd="0" destOrd="0" parTransId="{B7838CD5-73DC-4BD5-A827-E6A51385B977}" sibTransId="{E4FC14EE-E12D-41FF-907C-C41716BC7DBC}"/>
    <dgm:cxn modelId="{76ED2AF1-6F38-430A-BEE4-6C2808F4F21A}" srcId="{CAB18C62-FE70-408D-A295-4935757D9C1A}" destId="{0A0CEA25-7E98-4E9E-A597-1425A300A511}" srcOrd="0" destOrd="0" parTransId="{2471C452-E3D4-4FF2-9A49-D8ECB287D77F}" sibTransId="{F31305C7-B9C8-416B-9410-C8D0D58A25AE}"/>
    <dgm:cxn modelId="{5F26D9F2-ACCC-427F-AD65-0A881FA4D3D2}" srcId="{540E1F5F-18D7-45A9-AAE3-EC71EE1582B8}" destId="{9EBC953C-83F4-447A-8C5C-04C0B1E0B9CA}" srcOrd="1" destOrd="0" parTransId="{FC7ABC7D-4511-4CB4-A925-34E4445F8B74}" sibTransId="{A83E3560-AE9E-43B3-9A42-9246FC76DB9E}"/>
    <dgm:cxn modelId="{F5723AF7-B732-4CD4-B5AE-054D6B6A910D}" type="presOf" srcId="{099B777B-BD39-4CED-9130-E72AEA304784}" destId="{66AEC7B7-3CAF-4519-B6BF-9449BA9B8DB4}" srcOrd="0" destOrd="0" presId="urn:microsoft.com/office/officeart/2005/8/layout/hProcess6"/>
    <dgm:cxn modelId="{9687A1FA-752F-4B3F-A9BA-BB079D8DB33D}" type="presOf" srcId="{0EDCC208-6A7F-4615-A4DF-638D05AAB6C4}" destId="{54C6BBB1-61CD-4BE0-A1CE-5E45B7F91F20}" srcOrd="0" destOrd="0" presId="urn:microsoft.com/office/officeart/2005/8/layout/hProcess6"/>
    <dgm:cxn modelId="{CA72EAFE-9D51-4519-B0B2-CEDB548DFE4A}" type="presOf" srcId="{540E1F5F-18D7-45A9-AAE3-EC71EE1582B8}" destId="{FFD1399C-59DA-45A0-9369-2895E6EB37D8}" srcOrd="0" destOrd="0" presId="urn:microsoft.com/office/officeart/2005/8/layout/hProcess6"/>
    <dgm:cxn modelId="{07068743-4056-46C3-8B88-FED465B16C67}" type="presParOf" srcId="{FFD1399C-59DA-45A0-9369-2895E6EB37D8}" destId="{60C58080-4515-47F5-893D-642DA2CDBC00}" srcOrd="0" destOrd="0" presId="urn:microsoft.com/office/officeart/2005/8/layout/hProcess6"/>
    <dgm:cxn modelId="{98AD1DEE-E67B-40A3-99A9-823A20A7E52A}" type="presParOf" srcId="{60C58080-4515-47F5-893D-642DA2CDBC00}" destId="{13EF65DD-A9CC-4F05-8326-A7D6B095147A}" srcOrd="0" destOrd="0" presId="urn:microsoft.com/office/officeart/2005/8/layout/hProcess6"/>
    <dgm:cxn modelId="{9974F094-2D90-4DAB-9375-E7A9119BD04D}" type="presParOf" srcId="{60C58080-4515-47F5-893D-642DA2CDBC00}" destId="{673E630C-C6C4-4986-9431-E84844D0F349}" srcOrd="1" destOrd="0" presId="urn:microsoft.com/office/officeart/2005/8/layout/hProcess6"/>
    <dgm:cxn modelId="{CEA01078-1173-4D83-8A98-06B156DAC76E}" type="presParOf" srcId="{60C58080-4515-47F5-893D-642DA2CDBC00}" destId="{AB5F7DB4-6E24-4973-910C-29D5472F144A}" srcOrd="2" destOrd="0" presId="urn:microsoft.com/office/officeart/2005/8/layout/hProcess6"/>
    <dgm:cxn modelId="{EE08EFF3-AEBE-407B-BA8B-C7A1AE66748A}" type="presParOf" srcId="{60C58080-4515-47F5-893D-642DA2CDBC00}" destId="{66AEC7B7-3CAF-4519-B6BF-9449BA9B8DB4}" srcOrd="3" destOrd="0" presId="urn:microsoft.com/office/officeart/2005/8/layout/hProcess6"/>
    <dgm:cxn modelId="{B1B34CA7-30FA-4006-A1C3-F48337599588}" type="presParOf" srcId="{FFD1399C-59DA-45A0-9369-2895E6EB37D8}" destId="{F8D9CBD9-918E-40D5-8B1D-AFBB893243C8}" srcOrd="1" destOrd="0" presId="urn:microsoft.com/office/officeart/2005/8/layout/hProcess6"/>
    <dgm:cxn modelId="{1FF95EC1-5C40-42A8-B8D9-65E0A4A8FE91}" type="presParOf" srcId="{FFD1399C-59DA-45A0-9369-2895E6EB37D8}" destId="{424DAF76-C98C-4209-B3CF-BC519A82E3D9}" srcOrd="2" destOrd="0" presId="urn:microsoft.com/office/officeart/2005/8/layout/hProcess6"/>
    <dgm:cxn modelId="{2AD646AC-9945-41B1-910A-0F89E6A17DDD}" type="presParOf" srcId="{424DAF76-C98C-4209-B3CF-BC519A82E3D9}" destId="{4AE1FA54-B14E-424D-8EBC-259BFEC9B990}" srcOrd="0" destOrd="0" presId="urn:microsoft.com/office/officeart/2005/8/layout/hProcess6"/>
    <dgm:cxn modelId="{EF1671E4-47D5-4C29-A7CF-DE0FA4E9289E}" type="presParOf" srcId="{424DAF76-C98C-4209-B3CF-BC519A82E3D9}" destId="{03D95EA8-9E7A-46AE-825E-EDCF44CE0365}" srcOrd="1" destOrd="0" presId="urn:microsoft.com/office/officeart/2005/8/layout/hProcess6"/>
    <dgm:cxn modelId="{9B93F57C-C3EE-4533-A61E-A99B4C5EC18F}" type="presParOf" srcId="{424DAF76-C98C-4209-B3CF-BC519A82E3D9}" destId="{5F9D4D94-17FD-4F81-9850-D71B361CD725}" srcOrd="2" destOrd="0" presId="urn:microsoft.com/office/officeart/2005/8/layout/hProcess6"/>
    <dgm:cxn modelId="{1BA07240-D8C1-4F9A-B8E0-95D177C3EE4D}" type="presParOf" srcId="{424DAF76-C98C-4209-B3CF-BC519A82E3D9}" destId="{82AD3449-3A04-469D-AB76-5313A59F4183}" srcOrd="3" destOrd="0" presId="urn:microsoft.com/office/officeart/2005/8/layout/hProcess6"/>
    <dgm:cxn modelId="{761A8C84-C811-49F6-AFA8-D22208A58888}" type="presParOf" srcId="{FFD1399C-59DA-45A0-9369-2895E6EB37D8}" destId="{A2FBE74E-4583-48BC-84B0-EC8EE0F3DD7D}" srcOrd="3" destOrd="0" presId="urn:microsoft.com/office/officeart/2005/8/layout/hProcess6"/>
    <dgm:cxn modelId="{3B56E9C2-5976-440C-9BBA-E935508FA742}" type="presParOf" srcId="{FFD1399C-59DA-45A0-9369-2895E6EB37D8}" destId="{D27C27E9-700C-409D-9CBA-2CD2075FCFD0}" srcOrd="4" destOrd="0" presId="urn:microsoft.com/office/officeart/2005/8/layout/hProcess6"/>
    <dgm:cxn modelId="{9BFB5907-CC70-457D-A0A6-031617351ACF}" type="presParOf" srcId="{D27C27E9-700C-409D-9CBA-2CD2075FCFD0}" destId="{961FA8E6-F6C5-4DC8-BBBD-A177B688E38C}" srcOrd="0" destOrd="0" presId="urn:microsoft.com/office/officeart/2005/8/layout/hProcess6"/>
    <dgm:cxn modelId="{2DFCA213-1280-4220-ABC9-643045A817BF}" type="presParOf" srcId="{D27C27E9-700C-409D-9CBA-2CD2075FCFD0}" destId="{50647547-3738-4275-88B3-9D29F4A4BC3E}" srcOrd="1" destOrd="0" presId="urn:microsoft.com/office/officeart/2005/8/layout/hProcess6"/>
    <dgm:cxn modelId="{804560F2-C812-4A2B-8972-080260CEC5CC}" type="presParOf" srcId="{D27C27E9-700C-409D-9CBA-2CD2075FCFD0}" destId="{7378FF42-FE33-413B-860E-AD602327A75B}" srcOrd="2" destOrd="0" presId="urn:microsoft.com/office/officeart/2005/8/layout/hProcess6"/>
    <dgm:cxn modelId="{30F0B86B-5E36-49C2-B437-49EDBBA8A33A}" type="presParOf" srcId="{D27C27E9-700C-409D-9CBA-2CD2075FCFD0}" destId="{54C6BBB1-61CD-4BE0-A1CE-5E45B7F91F20}" srcOrd="3" destOrd="0" presId="urn:microsoft.com/office/officeart/2005/8/layout/hProcess6"/>
    <dgm:cxn modelId="{60C731C3-A074-4592-978D-1668814F97CA}" type="presParOf" srcId="{FFD1399C-59DA-45A0-9369-2895E6EB37D8}" destId="{0F5400C7-4D4E-4DD9-B574-906A557E64AD}" srcOrd="5" destOrd="0" presId="urn:microsoft.com/office/officeart/2005/8/layout/hProcess6"/>
    <dgm:cxn modelId="{CBF799B8-C806-4098-BA2F-B3CD450AE5C9}" type="presParOf" srcId="{FFD1399C-59DA-45A0-9369-2895E6EB37D8}" destId="{113978E5-5DC9-4A85-BC21-C65BC5F37AA5}" srcOrd="6" destOrd="0" presId="urn:microsoft.com/office/officeart/2005/8/layout/hProcess6"/>
    <dgm:cxn modelId="{8075A25C-D9EF-4D68-8A19-659FA411B297}" type="presParOf" srcId="{113978E5-5DC9-4A85-BC21-C65BC5F37AA5}" destId="{4EFA8AD8-29D6-45AB-8865-264C51CD66BA}" srcOrd="0" destOrd="0" presId="urn:microsoft.com/office/officeart/2005/8/layout/hProcess6"/>
    <dgm:cxn modelId="{44A4B033-7A26-4364-8ED8-8FA0CDD16E15}" type="presParOf" srcId="{113978E5-5DC9-4A85-BC21-C65BC5F37AA5}" destId="{FFEBFF29-143E-48E5-847C-3A131169A5AF}" srcOrd="1" destOrd="0" presId="urn:microsoft.com/office/officeart/2005/8/layout/hProcess6"/>
    <dgm:cxn modelId="{7B3FA965-D204-46B9-8048-3D34CE7DAC52}" type="presParOf" srcId="{113978E5-5DC9-4A85-BC21-C65BC5F37AA5}" destId="{B0A97482-8F35-48A2-B8C4-E53CBF1AFD6F}" srcOrd="2" destOrd="0" presId="urn:microsoft.com/office/officeart/2005/8/layout/hProcess6"/>
    <dgm:cxn modelId="{58996B3A-6362-483C-856F-7FA482FD2697}" type="presParOf" srcId="{113978E5-5DC9-4A85-BC21-C65BC5F37AA5}" destId="{A942BF73-9081-416F-8887-E5964C0B00E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B3F416-2551-4E91-81E3-9B62190B63C6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655729-767E-4395-BB47-68C8960AF9B2}">
      <dgm:prSet phldrT="[Text]"/>
      <dgm:spPr/>
      <dgm:t>
        <a:bodyPr/>
        <a:lstStyle/>
        <a:p>
          <a:r>
            <a:rPr lang="en-US" dirty="0"/>
            <a:t>Script</a:t>
          </a:r>
        </a:p>
      </dgm:t>
    </dgm:pt>
    <dgm:pt modelId="{77644ECB-52BB-4084-9D55-1B7B9CA70282}" type="parTrans" cxnId="{4934318B-B4D2-441D-A322-2A4FEC09F4A1}">
      <dgm:prSet/>
      <dgm:spPr/>
      <dgm:t>
        <a:bodyPr/>
        <a:lstStyle/>
        <a:p>
          <a:endParaRPr lang="en-US"/>
        </a:p>
      </dgm:t>
    </dgm:pt>
    <dgm:pt modelId="{EC7DF3CB-37CF-4F0B-BAF3-FEF87C865CCB}" type="sibTrans" cxnId="{4934318B-B4D2-441D-A322-2A4FEC09F4A1}">
      <dgm:prSet/>
      <dgm:spPr/>
      <dgm:t>
        <a:bodyPr/>
        <a:lstStyle/>
        <a:p>
          <a:endParaRPr lang="en-US"/>
        </a:p>
      </dgm:t>
    </dgm:pt>
    <dgm:pt modelId="{6C23C6D4-88D1-4AAB-A3A2-4AB600970A2F}">
      <dgm:prSet phldrT="[Text]"/>
      <dgm:spPr/>
      <dgm:t>
        <a:bodyPr/>
        <a:lstStyle/>
        <a:p>
          <a:r>
            <a:rPr lang="en-US" dirty="0"/>
            <a:t>The Script processes received data and fills it in google sheet</a:t>
          </a:r>
        </a:p>
      </dgm:t>
    </dgm:pt>
    <dgm:pt modelId="{F82825DA-176C-44F2-BAB2-8AEAAFBED46F}" type="parTrans" cxnId="{6EEDA2B0-1C7D-4358-B50E-0F3E002D3D95}">
      <dgm:prSet/>
      <dgm:spPr/>
      <dgm:t>
        <a:bodyPr/>
        <a:lstStyle/>
        <a:p>
          <a:endParaRPr lang="en-US"/>
        </a:p>
      </dgm:t>
    </dgm:pt>
    <dgm:pt modelId="{37FC04AA-299D-4B08-9034-8BD22448A8F9}" type="sibTrans" cxnId="{6EEDA2B0-1C7D-4358-B50E-0F3E002D3D95}">
      <dgm:prSet/>
      <dgm:spPr/>
      <dgm:t>
        <a:bodyPr/>
        <a:lstStyle/>
        <a:p>
          <a:endParaRPr lang="en-US"/>
        </a:p>
      </dgm:t>
    </dgm:pt>
    <dgm:pt modelId="{2A0093ED-BFC6-4465-8241-7419ED7AD24E}">
      <dgm:prSet phldrT="[Text]"/>
      <dgm:spPr/>
      <dgm:t>
        <a:bodyPr/>
        <a:lstStyle/>
        <a:p>
          <a:r>
            <a:rPr lang="en-US" dirty="0"/>
            <a:t>Google Sheet</a:t>
          </a:r>
        </a:p>
      </dgm:t>
    </dgm:pt>
    <dgm:pt modelId="{2BD87F48-6DA9-465A-8397-2F9C5D73C601}" type="parTrans" cxnId="{A9E803F7-93D5-48B1-A7A3-E407718BC75D}">
      <dgm:prSet/>
      <dgm:spPr/>
      <dgm:t>
        <a:bodyPr/>
        <a:lstStyle/>
        <a:p>
          <a:endParaRPr lang="en-US"/>
        </a:p>
      </dgm:t>
    </dgm:pt>
    <dgm:pt modelId="{CAD105B1-BB53-46A4-B593-29D448B05793}" type="sibTrans" cxnId="{A9E803F7-93D5-48B1-A7A3-E407718BC75D}">
      <dgm:prSet/>
      <dgm:spPr/>
      <dgm:t>
        <a:bodyPr/>
        <a:lstStyle/>
        <a:p>
          <a:endParaRPr lang="en-US"/>
        </a:p>
      </dgm:t>
    </dgm:pt>
    <dgm:pt modelId="{4E6E1480-5C74-417D-A0E0-1345453E4ED5}">
      <dgm:prSet phldrT="[Text]"/>
      <dgm:spPr/>
      <dgm:t>
        <a:bodyPr/>
        <a:lstStyle/>
        <a:p>
          <a:r>
            <a:rPr lang="en-US" dirty="0"/>
            <a:t>Formats data to be read by Google Looker.</a:t>
          </a:r>
        </a:p>
      </dgm:t>
    </dgm:pt>
    <dgm:pt modelId="{3D4F38D7-B8FD-4340-8FEE-8322224A5DF6}" type="parTrans" cxnId="{FD51C3FC-8107-4A36-9A07-FB42A9959249}">
      <dgm:prSet/>
      <dgm:spPr/>
      <dgm:t>
        <a:bodyPr/>
        <a:lstStyle/>
        <a:p>
          <a:endParaRPr lang="en-US"/>
        </a:p>
      </dgm:t>
    </dgm:pt>
    <dgm:pt modelId="{F5D6FCDB-F657-4BCB-B451-670BDCDD6399}" type="sibTrans" cxnId="{FD51C3FC-8107-4A36-9A07-FB42A9959249}">
      <dgm:prSet/>
      <dgm:spPr/>
      <dgm:t>
        <a:bodyPr/>
        <a:lstStyle/>
        <a:p>
          <a:endParaRPr lang="en-US"/>
        </a:p>
      </dgm:t>
    </dgm:pt>
    <dgm:pt modelId="{8F894E26-AE93-4DAE-A9AB-4B2A4E8F6B07}">
      <dgm:prSet phldrT="[Text]"/>
      <dgm:spPr/>
      <dgm:t>
        <a:bodyPr/>
        <a:lstStyle/>
        <a:p>
          <a:r>
            <a:rPr lang="en-US" dirty="0"/>
            <a:t>Google Looker</a:t>
          </a:r>
        </a:p>
      </dgm:t>
    </dgm:pt>
    <dgm:pt modelId="{EA192EAD-9ED4-41CE-87FD-07089E598449}" type="parTrans" cxnId="{B378E963-5792-4AAC-B032-2E0CEB2C7E9B}">
      <dgm:prSet/>
      <dgm:spPr/>
      <dgm:t>
        <a:bodyPr/>
        <a:lstStyle/>
        <a:p>
          <a:endParaRPr lang="en-US"/>
        </a:p>
      </dgm:t>
    </dgm:pt>
    <dgm:pt modelId="{4ACC15B6-5A27-4272-BFAF-D78B83D48761}" type="sibTrans" cxnId="{B378E963-5792-4AAC-B032-2E0CEB2C7E9B}">
      <dgm:prSet/>
      <dgm:spPr/>
      <dgm:t>
        <a:bodyPr/>
        <a:lstStyle/>
        <a:p>
          <a:endParaRPr lang="en-US"/>
        </a:p>
      </dgm:t>
    </dgm:pt>
    <dgm:pt modelId="{A77E318E-61F9-4325-A9A0-E031034F4AF8}">
      <dgm:prSet phldrT="[Text]"/>
      <dgm:spPr/>
      <dgm:t>
        <a:bodyPr/>
        <a:lstStyle/>
        <a:p>
          <a:r>
            <a:rPr lang="en-US" dirty="0"/>
            <a:t>Each location is then drawn on the map forming a track</a:t>
          </a:r>
        </a:p>
      </dgm:t>
    </dgm:pt>
    <dgm:pt modelId="{200FE53B-B974-4443-B3CE-BA90D09F47BD}" type="parTrans" cxnId="{75A3DF8D-FAFC-451F-8562-43E70B141AFB}">
      <dgm:prSet/>
      <dgm:spPr/>
      <dgm:t>
        <a:bodyPr/>
        <a:lstStyle/>
        <a:p>
          <a:endParaRPr lang="en-US"/>
        </a:p>
      </dgm:t>
    </dgm:pt>
    <dgm:pt modelId="{E96D7957-C973-4F11-9506-FADA97997B46}" type="sibTrans" cxnId="{75A3DF8D-FAFC-451F-8562-43E70B141AFB}">
      <dgm:prSet/>
      <dgm:spPr/>
      <dgm:t>
        <a:bodyPr/>
        <a:lstStyle/>
        <a:p>
          <a:endParaRPr lang="en-US"/>
        </a:p>
      </dgm:t>
    </dgm:pt>
    <dgm:pt modelId="{FE88C339-6772-4146-A918-20B6F11FE471}">
      <dgm:prSet phldrT="[Text]"/>
      <dgm:spPr/>
      <dgm:t>
        <a:bodyPr/>
        <a:lstStyle/>
        <a:p>
          <a:r>
            <a:rPr lang="en-US" dirty="0"/>
            <a:t>GSM</a:t>
          </a:r>
        </a:p>
      </dgm:t>
    </dgm:pt>
    <dgm:pt modelId="{230485DD-8FB3-4964-BCA4-14BD659F6AC8}" type="parTrans" cxnId="{9B2B293F-4CC8-4F6F-A21B-FA671D3BFA3B}">
      <dgm:prSet/>
      <dgm:spPr/>
      <dgm:t>
        <a:bodyPr/>
        <a:lstStyle/>
        <a:p>
          <a:endParaRPr lang="en-US"/>
        </a:p>
      </dgm:t>
    </dgm:pt>
    <dgm:pt modelId="{D5FA3CA7-06B0-4E09-93A7-34076109ECE8}" type="sibTrans" cxnId="{9B2B293F-4CC8-4F6F-A21B-FA671D3BFA3B}">
      <dgm:prSet/>
      <dgm:spPr/>
      <dgm:t>
        <a:bodyPr/>
        <a:lstStyle/>
        <a:p>
          <a:endParaRPr lang="en-US"/>
        </a:p>
      </dgm:t>
    </dgm:pt>
    <dgm:pt modelId="{890BC850-2F48-4E2F-9283-ACCB1E7E96D0}">
      <dgm:prSet phldrT="[Text]"/>
      <dgm:spPr/>
      <dgm:t>
        <a:bodyPr/>
        <a:lstStyle/>
        <a:p>
          <a:r>
            <a:rPr lang="en-US" dirty="0"/>
            <a:t>GSM sends data to the script in a specific format </a:t>
          </a:r>
        </a:p>
      </dgm:t>
    </dgm:pt>
    <dgm:pt modelId="{9C14B023-4E8A-4D63-9FA7-F83B1FCBD2A5}" type="parTrans" cxnId="{E55E8191-103C-43F3-9223-97BE91CA507B}">
      <dgm:prSet/>
      <dgm:spPr/>
      <dgm:t>
        <a:bodyPr/>
        <a:lstStyle/>
        <a:p>
          <a:endParaRPr lang="en-US"/>
        </a:p>
      </dgm:t>
    </dgm:pt>
    <dgm:pt modelId="{7368B214-CEA2-4FCE-96B5-D3E835256E77}" type="sibTrans" cxnId="{E55E8191-103C-43F3-9223-97BE91CA507B}">
      <dgm:prSet/>
      <dgm:spPr/>
      <dgm:t>
        <a:bodyPr/>
        <a:lstStyle/>
        <a:p>
          <a:endParaRPr lang="en-US"/>
        </a:p>
      </dgm:t>
    </dgm:pt>
    <dgm:pt modelId="{4D833879-3C30-4F88-9F81-4489C186AE36}" type="pres">
      <dgm:prSet presAssocID="{E0B3F416-2551-4E91-81E3-9B62190B63C6}" presName="Name0" presStyleCnt="0">
        <dgm:presLayoutVars>
          <dgm:dir/>
          <dgm:animLvl val="lvl"/>
          <dgm:resizeHandles val="exact"/>
        </dgm:presLayoutVars>
      </dgm:prSet>
      <dgm:spPr/>
    </dgm:pt>
    <dgm:pt modelId="{D1BE5577-8BF0-4F90-81CB-6ECF6573A64E}" type="pres">
      <dgm:prSet presAssocID="{E0B3F416-2551-4E91-81E3-9B62190B63C6}" presName="tSp" presStyleCnt="0"/>
      <dgm:spPr/>
    </dgm:pt>
    <dgm:pt modelId="{14CBFBD9-D30E-4BD7-A5F7-139B40E3270D}" type="pres">
      <dgm:prSet presAssocID="{E0B3F416-2551-4E91-81E3-9B62190B63C6}" presName="bSp" presStyleCnt="0"/>
      <dgm:spPr/>
    </dgm:pt>
    <dgm:pt modelId="{D939EF19-EE93-4A0F-BE0C-635BED410DD1}" type="pres">
      <dgm:prSet presAssocID="{E0B3F416-2551-4E91-81E3-9B62190B63C6}" presName="process" presStyleCnt="0"/>
      <dgm:spPr/>
    </dgm:pt>
    <dgm:pt modelId="{CE069646-9127-4759-A640-945F23398289}" type="pres">
      <dgm:prSet presAssocID="{FE88C339-6772-4146-A918-20B6F11FE471}" presName="composite1" presStyleCnt="0"/>
      <dgm:spPr/>
    </dgm:pt>
    <dgm:pt modelId="{0224CC87-6B43-4EB9-8B1B-BEFDA5E13604}" type="pres">
      <dgm:prSet presAssocID="{FE88C339-6772-4146-A918-20B6F11FE471}" presName="dummyNode1" presStyleLbl="node1" presStyleIdx="0" presStyleCnt="4"/>
      <dgm:spPr/>
    </dgm:pt>
    <dgm:pt modelId="{3A290F29-EDC7-4489-9BB7-13D03F81C41C}" type="pres">
      <dgm:prSet presAssocID="{FE88C339-6772-4146-A918-20B6F11FE471}" presName="childNode1" presStyleLbl="bgAcc1" presStyleIdx="0" presStyleCnt="4">
        <dgm:presLayoutVars>
          <dgm:bulletEnabled val="1"/>
        </dgm:presLayoutVars>
      </dgm:prSet>
      <dgm:spPr/>
    </dgm:pt>
    <dgm:pt modelId="{94E6C5DD-62A2-44CD-A5CB-A38EFE95E8FD}" type="pres">
      <dgm:prSet presAssocID="{FE88C339-6772-4146-A918-20B6F11FE471}" presName="childNode1tx" presStyleLbl="bgAcc1" presStyleIdx="0" presStyleCnt="4">
        <dgm:presLayoutVars>
          <dgm:bulletEnabled val="1"/>
        </dgm:presLayoutVars>
      </dgm:prSet>
      <dgm:spPr/>
    </dgm:pt>
    <dgm:pt modelId="{1ED76AEE-A9A7-46D6-969C-09886CFCA3D8}" type="pres">
      <dgm:prSet presAssocID="{FE88C339-6772-4146-A918-20B6F11FE47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62786CC9-CB8D-4AFD-8C1B-6B9605005B1E}" type="pres">
      <dgm:prSet presAssocID="{FE88C339-6772-4146-A918-20B6F11FE471}" presName="connSite1" presStyleCnt="0"/>
      <dgm:spPr/>
    </dgm:pt>
    <dgm:pt modelId="{271B6B8F-7522-49FF-A7D5-7744C474D918}" type="pres">
      <dgm:prSet presAssocID="{D5FA3CA7-06B0-4E09-93A7-34076109ECE8}" presName="Name9" presStyleLbl="sibTrans2D1" presStyleIdx="0" presStyleCnt="3"/>
      <dgm:spPr/>
    </dgm:pt>
    <dgm:pt modelId="{493025D5-EAB1-446F-83BA-E985E60B4DEC}" type="pres">
      <dgm:prSet presAssocID="{BF655729-767E-4395-BB47-68C8960AF9B2}" presName="composite2" presStyleCnt="0"/>
      <dgm:spPr/>
    </dgm:pt>
    <dgm:pt modelId="{4BECB1A8-1B34-4552-A131-A6F31B866A55}" type="pres">
      <dgm:prSet presAssocID="{BF655729-767E-4395-BB47-68C8960AF9B2}" presName="dummyNode2" presStyleLbl="node1" presStyleIdx="0" presStyleCnt="4"/>
      <dgm:spPr/>
    </dgm:pt>
    <dgm:pt modelId="{421299A4-6A2D-455E-8E85-2FD6AD18AA7B}" type="pres">
      <dgm:prSet presAssocID="{BF655729-767E-4395-BB47-68C8960AF9B2}" presName="childNode2" presStyleLbl="bgAcc1" presStyleIdx="1" presStyleCnt="4">
        <dgm:presLayoutVars>
          <dgm:bulletEnabled val="1"/>
        </dgm:presLayoutVars>
      </dgm:prSet>
      <dgm:spPr/>
    </dgm:pt>
    <dgm:pt modelId="{08148709-5DEB-46E7-BC8B-7726B71B461C}" type="pres">
      <dgm:prSet presAssocID="{BF655729-767E-4395-BB47-68C8960AF9B2}" presName="childNode2tx" presStyleLbl="bgAcc1" presStyleIdx="1" presStyleCnt="4">
        <dgm:presLayoutVars>
          <dgm:bulletEnabled val="1"/>
        </dgm:presLayoutVars>
      </dgm:prSet>
      <dgm:spPr/>
    </dgm:pt>
    <dgm:pt modelId="{B2AB830E-DEA0-465D-B018-D6DC5C54BF93}" type="pres">
      <dgm:prSet presAssocID="{BF655729-767E-4395-BB47-68C8960AF9B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62B7948F-B98E-45CA-8051-E90EC964F211}" type="pres">
      <dgm:prSet presAssocID="{BF655729-767E-4395-BB47-68C8960AF9B2}" presName="connSite2" presStyleCnt="0"/>
      <dgm:spPr/>
    </dgm:pt>
    <dgm:pt modelId="{B68A3B18-885E-49C4-AF85-3D1A533D9B40}" type="pres">
      <dgm:prSet presAssocID="{EC7DF3CB-37CF-4F0B-BAF3-FEF87C865CCB}" presName="Name18" presStyleLbl="sibTrans2D1" presStyleIdx="1" presStyleCnt="3"/>
      <dgm:spPr/>
    </dgm:pt>
    <dgm:pt modelId="{D1DA6DAC-28FC-464E-9113-BD346C4CC475}" type="pres">
      <dgm:prSet presAssocID="{2A0093ED-BFC6-4465-8241-7419ED7AD24E}" presName="composite1" presStyleCnt="0"/>
      <dgm:spPr/>
    </dgm:pt>
    <dgm:pt modelId="{EA22A031-0F64-4A1A-A11D-BB2051B14C27}" type="pres">
      <dgm:prSet presAssocID="{2A0093ED-BFC6-4465-8241-7419ED7AD24E}" presName="dummyNode1" presStyleLbl="node1" presStyleIdx="1" presStyleCnt="4"/>
      <dgm:spPr/>
    </dgm:pt>
    <dgm:pt modelId="{4A0A35EC-42C9-4C4C-B78A-065E1AD2A8CC}" type="pres">
      <dgm:prSet presAssocID="{2A0093ED-BFC6-4465-8241-7419ED7AD24E}" presName="childNode1" presStyleLbl="bgAcc1" presStyleIdx="2" presStyleCnt="4">
        <dgm:presLayoutVars>
          <dgm:bulletEnabled val="1"/>
        </dgm:presLayoutVars>
      </dgm:prSet>
      <dgm:spPr/>
    </dgm:pt>
    <dgm:pt modelId="{D5EC76D8-F7BF-4A7A-B681-883276CF64EC}" type="pres">
      <dgm:prSet presAssocID="{2A0093ED-BFC6-4465-8241-7419ED7AD24E}" presName="childNode1tx" presStyleLbl="bgAcc1" presStyleIdx="2" presStyleCnt="4">
        <dgm:presLayoutVars>
          <dgm:bulletEnabled val="1"/>
        </dgm:presLayoutVars>
      </dgm:prSet>
      <dgm:spPr/>
    </dgm:pt>
    <dgm:pt modelId="{37AC5864-2FAB-4A5C-BDDF-409F6EF31D5F}" type="pres">
      <dgm:prSet presAssocID="{2A0093ED-BFC6-4465-8241-7419ED7AD24E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99F8FAE-8D62-4498-80AE-543370DDC9BD}" type="pres">
      <dgm:prSet presAssocID="{2A0093ED-BFC6-4465-8241-7419ED7AD24E}" presName="connSite1" presStyleCnt="0"/>
      <dgm:spPr/>
    </dgm:pt>
    <dgm:pt modelId="{F9281D81-726E-4ACA-BACE-03154B5DCA46}" type="pres">
      <dgm:prSet presAssocID="{CAD105B1-BB53-46A4-B593-29D448B05793}" presName="Name9" presStyleLbl="sibTrans2D1" presStyleIdx="2" presStyleCnt="3"/>
      <dgm:spPr/>
    </dgm:pt>
    <dgm:pt modelId="{F28B9B17-8DAC-42BB-8E79-1E8AA569C3B9}" type="pres">
      <dgm:prSet presAssocID="{8F894E26-AE93-4DAE-A9AB-4B2A4E8F6B07}" presName="composite2" presStyleCnt="0"/>
      <dgm:spPr/>
    </dgm:pt>
    <dgm:pt modelId="{36B60AA6-9099-4B93-9C10-4DEF51CD7131}" type="pres">
      <dgm:prSet presAssocID="{8F894E26-AE93-4DAE-A9AB-4B2A4E8F6B07}" presName="dummyNode2" presStyleLbl="node1" presStyleIdx="2" presStyleCnt="4"/>
      <dgm:spPr/>
    </dgm:pt>
    <dgm:pt modelId="{0BE4459D-CF02-4503-9B35-C274A8F50C3E}" type="pres">
      <dgm:prSet presAssocID="{8F894E26-AE93-4DAE-A9AB-4B2A4E8F6B07}" presName="childNode2" presStyleLbl="bgAcc1" presStyleIdx="3" presStyleCnt="4">
        <dgm:presLayoutVars>
          <dgm:bulletEnabled val="1"/>
        </dgm:presLayoutVars>
      </dgm:prSet>
      <dgm:spPr/>
    </dgm:pt>
    <dgm:pt modelId="{5D403768-8414-47D3-A9D3-708AF95F57A7}" type="pres">
      <dgm:prSet presAssocID="{8F894E26-AE93-4DAE-A9AB-4B2A4E8F6B07}" presName="childNode2tx" presStyleLbl="bgAcc1" presStyleIdx="3" presStyleCnt="4">
        <dgm:presLayoutVars>
          <dgm:bulletEnabled val="1"/>
        </dgm:presLayoutVars>
      </dgm:prSet>
      <dgm:spPr/>
    </dgm:pt>
    <dgm:pt modelId="{33069C71-F8E7-4893-B953-14D238A560C4}" type="pres">
      <dgm:prSet presAssocID="{8F894E26-AE93-4DAE-A9AB-4B2A4E8F6B07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F0EAEB2-72AF-4767-BFAD-EDC30C4D5528}" type="pres">
      <dgm:prSet presAssocID="{8F894E26-AE93-4DAE-A9AB-4B2A4E8F6B07}" presName="connSite2" presStyleCnt="0"/>
      <dgm:spPr/>
    </dgm:pt>
  </dgm:ptLst>
  <dgm:cxnLst>
    <dgm:cxn modelId="{430EC423-F8E5-4CF5-94E5-07B1FE4B4B9F}" type="presOf" srcId="{6C23C6D4-88D1-4AAB-A3A2-4AB600970A2F}" destId="{421299A4-6A2D-455E-8E85-2FD6AD18AA7B}" srcOrd="0" destOrd="0" presId="urn:microsoft.com/office/officeart/2005/8/layout/hProcess4"/>
    <dgm:cxn modelId="{23B98836-64CD-4537-8966-3B3D5068A926}" type="presOf" srcId="{890BC850-2F48-4E2F-9283-ACCB1E7E96D0}" destId="{94E6C5DD-62A2-44CD-A5CB-A38EFE95E8FD}" srcOrd="1" destOrd="0" presId="urn:microsoft.com/office/officeart/2005/8/layout/hProcess4"/>
    <dgm:cxn modelId="{51DB3F37-79E9-4DE1-92C0-B89DD61DC4C4}" type="presOf" srcId="{8F894E26-AE93-4DAE-A9AB-4B2A4E8F6B07}" destId="{33069C71-F8E7-4893-B953-14D238A560C4}" srcOrd="0" destOrd="0" presId="urn:microsoft.com/office/officeart/2005/8/layout/hProcess4"/>
    <dgm:cxn modelId="{93AE3A3C-7CFC-4AAF-81CB-A74763AEA4A3}" type="presOf" srcId="{2A0093ED-BFC6-4465-8241-7419ED7AD24E}" destId="{37AC5864-2FAB-4A5C-BDDF-409F6EF31D5F}" srcOrd="0" destOrd="0" presId="urn:microsoft.com/office/officeart/2005/8/layout/hProcess4"/>
    <dgm:cxn modelId="{9B2B293F-4CC8-4F6F-A21B-FA671D3BFA3B}" srcId="{E0B3F416-2551-4E91-81E3-9B62190B63C6}" destId="{FE88C339-6772-4146-A918-20B6F11FE471}" srcOrd="0" destOrd="0" parTransId="{230485DD-8FB3-4964-BCA4-14BD659F6AC8}" sibTransId="{D5FA3CA7-06B0-4E09-93A7-34076109ECE8}"/>
    <dgm:cxn modelId="{B378E963-5792-4AAC-B032-2E0CEB2C7E9B}" srcId="{E0B3F416-2551-4E91-81E3-9B62190B63C6}" destId="{8F894E26-AE93-4DAE-A9AB-4B2A4E8F6B07}" srcOrd="3" destOrd="0" parTransId="{EA192EAD-9ED4-41CE-87FD-07089E598449}" sibTransId="{4ACC15B6-5A27-4272-BFAF-D78B83D48761}"/>
    <dgm:cxn modelId="{64830852-5710-476D-BFDA-1B8492016B67}" type="presOf" srcId="{890BC850-2F48-4E2F-9283-ACCB1E7E96D0}" destId="{3A290F29-EDC7-4489-9BB7-13D03F81C41C}" srcOrd="0" destOrd="0" presId="urn:microsoft.com/office/officeart/2005/8/layout/hProcess4"/>
    <dgm:cxn modelId="{0C685380-5CF0-4DAA-805E-A5358C32FDA1}" type="presOf" srcId="{EC7DF3CB-37CF-4F0B-BAF3-FEF87C865CCB}" destId="{B68A3B18-885E-49C4-AF85-3D1A533D9B40}" srcOrd="0" destOrd="0" presId="urn:microsoft.com/office/officeart/2005/8/layout/hProcess4"/>
    <dgm:cxn modelId="{4934318B-B4D2-441D-A322-2A4FEC09F4A1}" srcId="{E0B3F416-2551-4E91-81E3-9B62190B63C6}" destId="{BF655729-767E-4395-BB47-68C8960AF9B2}" srcOrd="1" destOrd="0" parTransId="{77644ECB-52BB-4084-9D55-1B7B9CA70282}" sibTransId="{EC7DF3CB-37CF-4F0B-BAF3-FEF87C865CCB}"/>
    <dgm:cxn modelId="{75A3DF8D-FAFC-451F-8562-43E70B141AFB}" srcId="{8F894E26-AE93-4DAE-A9AB-4B2A4E8F6B07}" destId="{A77E318E-61F9-4325-A9A0-E031034F4AF8}" srcOrd="0" destOrd="0" parTransId="{200FE53B-B974-4443-B3CE-BA90D09F47BD}" sibTransId="{E96D7957-C973-4F11-9506-FADA97997B46}"/>
    <dgm:cxn modelId="{85E9998E-8075-4BF5-AE6B-DC6BB9B4EF06}" type="presOf" srcId="{4E6E1480-5C74-417D-A0E0-1345453E4ED5}" destId="{4A0A35EC-42C9-4C4C-B78A-065E1AD2A8CC}" srcOrd="0" destOrd="0" presId="urn:microsoft.com/office/officeart/2005/8/layout/hProcess4"/>
    <dgm:cxn modelId="{E55E8191-103C-43F3-9223-97BE91CA507B}" srcId="{FE88C339-6772-4146-A918-20B6F11FE471}" destId="{890BC850-2F48-4E2F-9283-ACCB1E7E96D0}" srcOrd="0" destOrd="0" parTransId="{9C14B023-4E8A-4D63-9FA7-F83B1FCBD2A5}" sibTransId="{7368B214-CEA2-4FCE-96B5-D3E835256E77}"/>
    <dgm:cxn modelId="{9ED43BA5-4E92-4BE9-96A7-DDAAC579198A}" type="presOf" srcId="{A77E318E-61F9-4325-A9A0-E031034F4AF8}" destId="{0BE4459D-CF02-4503-9B35-C274A8F50C3E}" srcOrd="0" destOrd="0" presId="urn:microsoft.com/office/officeart/2005/8/layout/hProcess4"/>
    <dgm:cxn modelId="{82B353AD-E109-40E6-A2F2-19C4B99E7A13}" type="presOf" srcId="{D5FA3CA7-06B0-4E09-93A7-34076109ECE8}" destId="{271B6B8F-7522-49FF-A7D5-7744C474D918}" srcOrd="0" destOrd="0" presId="urn:microsoft.com/office/officeart/2005/8/layout/hProcess4"/>
    <dgm:cxn modelId="{6EEDA2B0-1C7D-4358-B50E-0F3E002D3D95}" srcId="{BF655729-767E-4395-BB47-68C8960AF9B2}" destId="{6C23C6D4-88D1-4AAB-A3A2-4AB600970A2F}" srcOrd="0" destOrd="0" parTransId="{F82825DA-176C-44F2-BAB2-8AEAAFBED46F}" sibTransId="{37FC04AA-299D-4B08-9034-8BD22448A8F9}"/>
    <dgm:cxn modelId="{69DC36D2-6851-4D21-B1BB-027BBE3D5E8A}" type="presOf" srcId="{BF655729-767E-4395-BB47-68C8960AF9B2}" destId="{B2AB830E-DEA0-465D-B018-D6DC5C54BF93}" srcOrd="0" destOrd="0" presId="urn:microsoft.com/office/officeart/2005/8/layout/hProcess4"/>
    <dgm:cxn modelId="{FD2992D8-C3BB-4561-A019-D6AF048F499C}" type="presOf" srcId="{4E6E1480-5C74-417D-A0E0-1345453E4ED5}" destId="{D5EC76D8-F7BF-4A7A-B681-883276CF64EC}" srcOrd="1" destOrd="0" presId="urn:microsoft.com/office/officeart/2005/8/layout/hProcess4"/>
    <dgm:cxn modelId="{C6B39DD9-8BEA-48E3-94F5-20521391DFAA}" type="presOf" srcId="{A77E318E-61F9-4325-A9A0-E031034F4AF8}" destId="{5D403768-8414-47D3-A9D3-708AF95F57A7}" srcOrd="1" destOrd="0" presId="urn:microsoft.com/office/officeart/2005/8/layout/hProcess4"/>
    <dgm:cxn modelId="{58F8F6E0-6157-4FF5-8363-C0595672F063}" type="presOf" srcId="{6C23C6D4-88D1-4AAB-A3A2-4AB600970A2F}" destId="{08148709-5DEB-46E7-BC8B-7726B71B461C}" srcOrd="1" destOrd="0" presId="urn:microsoft.com/office/officeart/2005/8/layout/hProcess4"/>
    <dgm:cxn modelId="{F079B9EC-3836-49E1-8766-CE825215A9FD}" type="presOf" srcId="{E0B3F416-2551-4E91-81E3-9B62190B63C6}" destId="{4D833879-3C30-4F88-9F81-4489C186AE36}" srcOrd="0" destOrd="0" presId="urn:microsoft.com/office/officeart/2005/8/layout/hProcess4"/>
    <dgm:cxn modelId="{01C180F1-F8E6-41EB-AE5A-2AC064F6BEAB}" type="presOf" srcId="{CAD105B1-BB53-46A4-B593-29D448B05793}" destId="{F9281D81-726E-4ACA-BACE-03154B5DCA46}" srcOrd="0" destOrd="0" presId="urn:microsoft.com/office/officeart/2005/8/layout/hProcess4"/>
    <dgm:cxn modelId="{A9E803F7-93D5-48B1-A7A3-E407718BC75D}" srcId="{E0B3F416-2551-4E91-81E3-9B62190B63C6}" destId="{2A0093ED-BFC6-4465-8241-7419ED7AD24E}" srcOrd="2" destOrd="0" parTransId="{2BD87F48-6DA9-465A-8397-2F9C5D73C601}" sibTransId="{CAD105B1-BB53-46A4-B593-29D448B05793}"/>
    <dgm:cxn modelId="{70CDEEF7-E602-4BD3-86A6-C395C2204635}" type="presOf" srcId="{FE88C339-6772-4146-A918-20B6F11FE471}" destId="{1ED76AEE-A9A7-46D6-969C-09886CFCA3D8}" srcOrd="0" destOrd="0" presId="urn:microsoft.com/office/officeart/2005/8/layout/hProcess4"/>
    <dgm:cxn modelId="{FD51C3FC-8107-4A36-9A07-FB42A9959249}" srcId="{2A0093ED-BFC6-4465-8241-7419ED7AD24E}" destId="{4E6E1480-5C74-417D-A0E0-1345453E4ED5}" srcOrd="0" destOrd="0" parTransId="{3D4F38D7-B8FD-4340-8FEE-8322224A5DF6}" sibTransId="{F5D6FCDB-F657-4BCB-B451-670BDCDD6399}"/>
    <dgm:cxn modelId="{5832575C-BCE3-4F3F-A87B-06AFECF3FEF3}" type="presParOf" srcId="{4D833879-3C30-4F88-9F81-4489C186AE36}" destId="{D1BE5577-8BF0-4F90-81CB-6ECF6573A64E}" srcOrd="0" destOrd="0" presId="urn:microsoft.com/office/officeart/2005/8/layout/hProcess4"/>
    <dgm:cxn modelId="{566297E7-17CE-4FF6-AAA3-698238ACD7E4}" type="presParOf" srcId="{4D833879-3C30-4F88-9F81-4489C186AE36}" destId="{14CBFBD9-D30E-4BD7-A5F7-139B40E3270D}" srcOrd="1" destOrd="0" presId="urn:microsoft.com/office/officeart/2005/8/layout/hProcess4"/>
    <dgm:cxn modelId="{C6D66F68-3A03-47E6-BEC6-81DE0AAE18B0}" type="presParOf" srcId="{4D833879-3C30-4F88-9F81-4489C186AE36}" destId="{D939EF19-EE93-4A0F-BE0C-635BED410DD1}" srcOrd="2" destOrd="0" presId="urn:microsoft.com/office/officeart/2005/8/layout/hProcess4"/>
    <dgm:cxn modelId="{78480108-70EA-4A2D-8C40-57305FBA2A33}" type="presParOf" srcId="{D939EF19-EE93-4A0F-BE0C-635BED410DD1}" destId="{CE069646-9127-4759-A640-945F23398289}" srcOrd="0" destOrd="0" presId="urn:microsoft.com/office/officeart/2005/8/layout/hProcess4"/>
    <dgm:cxn modelId="{AB543C17-671A-40E9-AD6D-6D7DF1A902E0}" type="presParOf" srcId="{CE069646-9127-4759-A640-945F23398289}" destId="{0224CC87-6B43-4EB9-8B1B-BEFDA5E13604}" srcOrd="0" destOrd="0" presId="urn:microsoft.com/office/officeart/2005/8/layout/hProcess4"/>
    <dgm:cxn modelId="{E408BFD6-BD03-404E-ACD7-80000AD27B50}" type="presParOf" srcId="{CE069646-9127-4759-A640-945F23398289}" destId="{3A290F29-EDC7-4489-9BB7-13D03F81C41C}" srcOrd="1" destOrd="0" presId="urn:microsoft.com/office/officeart/2005/8/layout/hProcess4"/>
    <dgm:cxn modelId="{C0393555-EFDF-4712-B404-CAEF8EBD8FBD}" type="presParOf" srcId="{CE069646-9127-4759-A640-945F23398289}" destId="{94E6C5DD-62A2-44CD-A5CB-A38EFE95E8FD}" srcOrd="2" destOrd="0" presId="urn:microsoft.com/office/officeart/2005/8/layout/hProcess4"/>
    <dgm:cxn modelId="{65359212-FBFA-4A5B-9978-8DA34B13720F}" type="presParOf" srcId="{CE069646-9127-4759-A640-945F23398289}" destId="{1ED76AEE-A9A7-46D6-969C-09886CFCA3D8}" srcOrd="3" destOrd="0" presId="urn:microsoft.com/office/officeart/2005/8/layout/hProcess4"/>
    <dgm:cxn modelId="{13E1665E-C434-4115-82D0-FBB0A78A1BE9}" type="presParOf" srcId="{CE069646-9127-4759-A640-945F23398289}" destId="{62786CC9-CB8D-4AFD-8C1B-6B9605005B1E}" srcOrd="4" destOrd="0" presId="urn:microsoft.com/office/officeart/2005/8/layout/hProcess4"/>
    <dgm:cxn modelId="{6D937A99-309C-4908-9463-AE3EDFF0D0DC}" type="presParOf" srcId="{D939EF19-EE93-4A0F-BE0C-635BED410DD1}" destId="{271B6B8F-7522-49FF-A7D5-7744C474D918}" srcOrd="1" destOrd="0" presId="urn:microsoft.com/office/officeart/2005/8/layout/hProcess4"/>
    <dgm:cxn modelId="{5EFA1541-1557-4111-9EFB-F6BE52F38C0F}" type="presParOf" srcId="{D939EF19-EE93-4A0F-BE0C-635BED410DD1}" destId="{493025D5-EAB1-446F-83BA-E985E60B4DEC}" srcOrd="2" destOrd="0" presId="urn:microsoft.com/office/officeart/2005/8/layout/hProcess4"/>
    <dgm:cxn modelId="{9A2E0CE8-B682-4211-9F86-868AC123A6FD}" type="presParOf" srcId="{493025D5-EAB1-446F-83BA-E985E60B4DEC}" destId="{4BECB1A8-1B34-4552-A131-A6F31B866A55}" srcOrd="0" destOrd="0" presId="urn:microsoft.com/office/officeart/2005/8/layout/hProcess4"/>
    <dgm:cxn modelId="{9FBD3AAA-DF67-4CFC-8FA0-EF96CF0CC670}" type="presParOf" srcId="{493025D5-EAB1-446F-83BA-E985E60B4DEC}" destId="{421299A4-6A2D-455E-8E85-2FD6AD18AA7B}" srcOrd="1" destOrd="0" presId="urn:microsoft.com/office/officeart/2005/8/layout/hProcess4"/>
    <dgm:cxn modelId="{B146AE69-320F-4DDF-84BD-BF393C1E7196}" type="presParOf" srcId="{493025D5-EAB1-446F-83BA-E985E60B4DEC}" destId="{08148709-5DEB-46E7-BC8B-7726B71B461C}" srcOrd="2" destOrd="0" presId="urn:microsoft.com/office/officeart/2005/8/layout/hProcess4"/>
    <dgm:cxn modelId="{63CE2274-3AC7-4BB0-9150-3741B47CE174}" type="presParOf" srcId="{493025D5-EAB1-446F-83BA-E985E60B4DEC}" destId="{B2AB830E-DEA0-465D-B018-D6DC5C54BF93}" srcOrd="3" destOrd="0" presId="urn:microsoft.com/office/officeart/2005/8/layout/hProcess4"/>
    <dgm:cxn modelId="{C5941175-CC8A-4F7E-9A3A-085FC6A3613F}" type="presParOf" srcId="{493025D5-EAB1-446F-83BA-E985E60B4DEC}" destId="{62B7948F-B98E-45CA-8051-E90EC964F211}" srcOrd="4" destOrd="0" presId="urn:microsoft.com/office/officeart/2005/8/layout/hProcess4"/>
    <dgm:cxn modelId="{3D4B3AB9-56C4-4D8D-B4BB-7DA2516C409D}" type="presParOf" srcId="{D939EF19-EE93-4A0F-BE0C-635BED410DD1}" destId="{B68A3B18-885E-49C4-AF85-3D1A533D9B40}" srcOrd="3" destOrd="0" presId="urn:microsoft.com/office/officeart/2005/8/layout/hProcess4"/>
    <dgm:cxn modelId="{6EDF9CE1-544D-4D30-BCAC-6BA24D8A1E27}" type="presParOf" srcId="{D939EF19-EE93-4A0F-BE0C-635BED410DD1}" destId="{D1DA6DAC-28FC-464E-9113-BD346C4CC475}" srcOrd="4" destOrd="0" presId="urn:microsoft.com/office/officeart/2005/8/layout/hProcess4"/>
    <dgm:cxn modelId="{B8C54991-5D39-4368-9B5A-C476026F70F7}" type="presParOf" srcId="{D1DA6DAC-28FC-464E-9113-BD346C4CC475}" destId="{EA22A031-0F64-4A1A-A11D-BB2051B14C27}" srcOrd="0" destOrd="0" presId="urn:microsoft.com/office/officeart/2005/8/layout/hProcess4"/>
    <dgm:cxn modelId="{7BCED7DB-9573-4EFA-9670-5CA24A95CCBE}" type="presParOf" srcId="{D1DA6DAC-28FC-464E-9113-BD346C4CC475}" destId="{4A0A35EC-42C9-4C4C-B78A-065E1AD2A8CC}" srcOrd="1" destOrd="0" presId="urn:microsoft.com/office/officeart/2005/8/layout/hProcess4"/>
    <dgm:cxn modelId="{264C2657-1A4E-4B1B-8A1E-C64CE6375B69}" type="presParOf" srcId="{D1DA6DAC-28FC-464E-9113-BD346C4CC475}" destId="{D5EC76D8-F7BF-4A7A-B681-883276CF64EC}" srcOrd="2" destOrd="0" presId="urn:microsoft.com/office/officeart/2005/8/layout/hProcess4"/>
    <dgm:cxn modelId="{E21FCF0A-886E-463F-B855-253DA8242D56}" type="presParOf" srcId="{D1DA6DAC-28FC-464E-9113-BD346C4CC475}" destId="{37AC5864-2FAB-4A5C-BDDF-409F6EF31D5F}" srcOrd="3" destOrd="0" presId="urn:microsoft.com/office/officeart/2005/8/layout/hProcess4"/>
    <dgm:cxn modelId="{E9728DDD-0958-4AA1-BA0E-D7183CE57BA9}" type="presParOf" srcId="{D1DA6DAC-28FC-464E-9113-BD346C4CC475}" destId="{599F8FAE-8D62-4498-80AE-543370DDC9BD}" srcOrd="4" destOrd="0" presId="urn:microsoft.com/office/officeart/2005/8/layout/hProcess4"/>
    <dgm:cxn modelId="{AE9CB1F8-CD70-4140-A506-2067A77320F6}" type="presParOf" srcId="{D939EF19-EE93-4A0F-BE0C-635BED410DD1}" destId="{F9281D81-726E-4ACA-BACE-03154B5DCA46}" srcOrd="5" destOrd="0" presId="urn:microsoft.com/office/officeart/2005/8/layout/hProcess4"/>
    <dgm:cxn modelId="{5EFC9F0F-4787-4683-BFD5-E640CCCB7194}" type="presParOf" srcId="{D939EF19-EE93-4A0F-BE0C-635BED410DD1}" destId="{F28B9B17-8DAC-42BB-8E79-1E8AA569C3B9}" srcOrd="6" destOrd="0" presId="urn:microsoft.com/office/officeart/2005/8/layout/hProcess4"/>
    <dgm:cxn modelId="{601612FF-0A1B-469C-B5AC-0D6F9C69C025}" type="presParOf" srcId="{F28B9B17-8DAC-42BB-8E79-1E8AA569C3B9}" destId="{36B60AA6-9099-4B93-9C10-4DEF51CD7131}" srcOrd="0" destOrd="0" presId="urn:microsoft.com/office/officeart/2005/8/layout/hProcess4"/>
    <dgm:cxn modelId="{BB85CEAB-5D3D-4466-BAAC-3B1086FC341F}" type="presParOf" srcId="{F28B9B17-8DAC-42BB-8E79-1E8AA569C3B9}" destId="{0BE4459D-CF02-4503-9B35-C274A8F50C3E}" srcOrd="1" destOrd="0" presId="urn:microsoft.com/office/officeart/2005/8/layout/hProcess4"/>
    <dgm:cxn modelId="{1A05CCBB-7F8B-4F28-985E-3E5556C0C3C0}" type="presParOf" srcId="{F28B9B17-8DAC-42BB-8E79-1E8AA569C3B9}" destId="{5D403768-8414-47D3-A9D3-708AF95F57A7}" srcOrd="2" destOrd="0" presId="urn:microsoft.com/office/officeart/2005/8/layout/hProcess4"/>
    <dgm:cxn modelId="{3E0333F6-1A4B-4C9A-8695-1870348D078C}" type="presParOf" srcId="{F28B9B17-8DAC-42BB-8E79-1E8AA569C3B9}" destId="{33069C71-F8E7-4893-B953-14D238A560C4}" srcOrd="3" destOrd="0" presId="urn:microsoft.com/office/officeart/2005/8/layout/hProcess4"/>
    <dgm:cxn modelId="{F4F46561-9AF9-4C02-A0AC-741EC367087D}" type="presParOf" srcId="{F28B9B17-8DAC-42BB-8E79-1E8AA569C3B9}" destId="{CF0EAEB2-72AF-4767-BFAD-EDC30C4D5528}" srcOrd="4" destOrd="0" presId="urn:microsoft.com/office/officeart/2005/8/layout/hProcess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41CEA-0A22-4803-9666-CA5A07E06ACD}" type="doc">
      <dgm:prSet loTypeId="urn:microsoft.com/office/officeart/2005/8/layout/cycle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F25AD1-4DD7-47F4-B1F2-58B0203014A3}">
      <dgm:prSet phldrT="[Text]"/>
      <dgm:spPr/>
      <dgm:t>
        <a:bodyPr/>
        <a:lstStyle/>
        <a:p>
          <a:r>
            <a:rPr lang="en-US" dirty="0"/>
            <a:t>GPS Parsing</a:t>
          </a:r>
        </a:p>
      </dgm:t>
    </dgm:pt>
    <dgm:pt modelId="{5AB23B28-CB47-4CEC-B326-67F0F2C2BC83}" type="parTrans" cxnId="{828A8A21-7227-4732-95B4-AAA831F1E102}">
      <dgm:prSet/>
      <dgm:spPr/>
      <dgm:t>
        <a:bodyPr/>
        <a:lstStyle/>
        <a:p>
          <a:endParaRPr lang="en-US"/>
        </a:p>
      </dgm:t>
    </dgm:pt>
    <dgm:pt modelId="{03A0E8FD-A9BA-43E1-BC5F-BAB19739BEC5}" type="sibTrans" cxnId="{828A8A21-7227-4732-95B4-AAA831F1E102}">
      <dgm:prSet/>
      <dgm:spPr/>
      <dgm:t>
        <a:bodyPr/>
        <a:lstStyle/>
        <a:p>
          <a:endParaRPr lang="en-US"/>
        </a:p>
      </dgm:t>
    </dgm:pt>
    <dgm:pt modelId="{07434425-9E5B-4F6D-B281-717CC9E0EDFA}">
      <dgm:prSet phldrT="[Text]"/>
      <dgm:spPr/>
      <dgm:t>
        <a:bodyPr/>
        <a:lstStyle/>
        <a:p>
          <a:r>
            <a:rPr lang="en-US" dirty="0"/>
            <a:t>GPS integration and data handling. </a:t>
          </a:r>
        </a:p>
      </dgm:t>
    </dgm:pt>
    <dgm:pt modelId="{D8CD0FEE-F495-4A65-B32D-F133CD98A1F6}" type="parTrans" cxnId="{4666C55B-0DE4-42F5-B4E5-E3BA3E6208C0}">
      <dgm:prSet/>
      <dgm:spPr/>
      <dgm:t>
        <a:bodyPr/>
        <a:lstStyle/>
        <a:p>
          <a:endParaRPr lang="en-US"/>
        </a:p>
      </dgm:t>
    </dgm:pt>
    <dgm:pt modelId="{ED0C256E-F352-4CCA-BD4B-5605D1569462}" type="sibTrans" cxnId="{4666C55B-0DE4-42F5-B4E5-E3BA3E6208C0}">
      <dgm:prSet/>
      <dgm:spPr/>
      <dgm:t>
        <a:bodyPr/>
        <a:lstStyle/>
        <a:p>
          <a:endParaRPr lang="en-US"/>
        </a:p>
      </dgm:t>
    </dgm:pt>
    <dgm:pt modelId="{3460F6A9-7956-4300-91A3-3E807D8667E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/>
            <a:t>FreeRTOS</a:t>
          </a:r>
          <a:r>
            <a:rPr lang="en-US" dirty="0"/>
            <a:t> Porting</a:t>
          </a:r>
        </a:p>
      </dgm:t>
    </dgm:pt>
    <dgm:pt modelId="{815393E1-E100-4B14-B1A9-C6220D4FA842}" type="parTrans" cxnId="{D03E6D70-6AAA-4B0B-B37D-E46EA2031033}">
      <dgm:prSet/>
      <dgm:spPr/>
      <dgm:t>
        <a:bodyPr/>
        <a:lstStyle/>
        <a:p>
          <a:endParaRPr lang="en-US"/>
        </a:p>
      </dgm:t>
    </dgm:pt>
    <dgm:pt modelId="{70840F06-AD32-4EEB-9954-D24073A36DEA}" type="sibTrans" cxnId="{D03E6D70-6AAA-4B0B-B37D-E46EA2031033}">
      <dgm:prSet/>
      <dgm:spPr/>
      <dgm:t>
        <a:bodyPr/>
        <a:lstStyle/>
        <a:p>
          <a:endParaRPr lang="en-US"/>
        </a:p>
      </dgm:t>
    </dgm:pt>
    <dgm:pt modelId="{6405AE71-4E0C-444F-9A0B-E730852347A3}">
      <dgm:prSet phldrT="[Text]"/>
      <dgm:spPr/>
      <dgm:t>
        <a:bodyPr/>
        <a:lstStyle/>
        <a:p>
          <a:r>
            <a:rPr lang="en-US" dirty="0"/>
            <a:t>Code Composer compilers don’t support </a:t>
          </a:r>
          <a:r>
            <a:rPr lang="en-US" dirty="0" err="1"/>
            <a:t>FreeRTOS</a:t>
          </a:r>
          <a:endParaRPr lang="en-US" dirty="0"/>
        </a:p>
      </dgm:t>
    </dgm:pt>
    <dgm:pt modelId="{AB3B637C-EA7F-42F9-9768-702F15083571}" type="parTrans" cxnId="{80131F6D-F29D-4908-861E-509A7948C272}">
      <dgm:prSet/>
      <dgm:spPr/>
      <dgm:t>
        <a:bodyPr/>
        <a:lstStyle/>
        <a:p>
          <a:endParaRPr lang="en-US"/>
        </a:p>
      </dgm:t>
    </dgm:pt>
    <dgm:pt modelId="{E215866B-B672-43B6-842C-4303422C6311}" type="sibTrans" cxnId="{80131F6D-F29D-4908-861E-509A7948C272}">
      <dgm:prSet/>
      <dgm:spPr/>
      <dgm:t>
        <a:bodyPr/>
        <a:lstStyle/>
        <a:p>
          <a:endParaRPr lang="en-US"/>
        </a:p>
      </dgm:t>
    </dgm:pt>
    <dgm:pt modelId="{A046E41A-CDFB-4CF8-88D6-773FBCA6806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Hardware Faults</a:t>
          </a:r>
        </a:p>
      </dgm:t>
    </dgm:pt>
    <dgm:pt modelId="{10BD9FA5-026A-43C7-A43D-394C68BBAEF6}" type="parTrans" cxnId="{8AA0C178-1151-4B53-B72C-24E3270AC515}">
      <dgm:prSet/>
      <dgm:spPr/>
      <dgm:t>
        <a:bodyPr/>
        <a:lstStyle/>
        <a:p>
          <a:endParaRPr lang="en-US"/>
        </a:p>
      </dgm:t>
    </dgm:pt>
    <dgm:pt modelId="{E6722040-381E-4E78-9182-16C454F69CB2}" type="sibTrans" cxnId="{8AA0C178-1151-4B53-B72C-24E3270AC515}">
      <dgm:prSet/>
      <dgm:spPr/>
      <dgm:t>
        <a:bodyPr/>
        <a:lstStyle/>
        <a:p>
          <a:endParaRPr lang="en-US"/>
        </a:p>
      </dgm:t>
    </dgm:pt>
    <dgm:pt modelId="{98771B39-4518-4C70-A45F-858DFFE409D7}">
      <dgm:prSet phldrT="[Text]"/>
      <dgm:spPr/>
      <dgm:t>
        <a:bodyPr/>
        <a:lstStyle/>
        <a:p>
          <a:r>
            <a:rPr lang="en-US" dirty="0"/>
            <a:t>GSM power and soldering</a:t>
          </a:r>
        </a:p>
      </dgm:t>
    </dgm:pt>
    <dgm:pt modelId="{564A6F82-98EF-4BA5-8D1D-6910FE9BFE6B}" type="parTrans" cxnId="{ED2D79DB-91D0-41C7-A930-EDCC3DF3713C}">
      <dgm:prSet/>
      <dgm:spPr/>
      <dgm:t>
        <a:bodyPr/>
        <a:lstStyle/>
        <a:p>
          <a:endParaRPr lang="en-US"/>
        </a:p>
      </dgm:t>
    </dgm:pt>
    <dgm:pt modelId="{ED63D13F-031C-4653-A66D-00EA2EFFBC77}" type="sibTrans" cxnId="{ED2D79DB-91D0-41C7-A930-EDCC3DF3713C}">
      <dgm:prSet/>
      <dgm:spPr/>
      <dgm:t>
        <a:bodyPr/>
        <a:lstStyle/>
        <a:p>
          <a:endParaRPr lang="en-US"/>
        </a:p>
      </dgm:t>
    </dgm:pt>
    <dgm:pt modelId="{17C70F67-0D92-4682-B0CB-44569E449DEC}">
      <dgm:prSet phldrT="[Text]"/>
      <dgm:spPr/>
      <dgm:t>
        <a:bodyPr/>
        <a:lstStyle/>
        <a:p>
          <a:r>
            <a:rPr lang="en-US" dirty="0"/>
            <a:t>U-Turn Detection</a:t>
          </a:r>
        </a:p>
      </dgm:t>
    </dgm:pt>
    <dgm:pt modelId="{BA869763-5DB5-4346-B980-365DD6C00044}" type="parTrans" cxnId="{C3D785ED-777C-44D4-9D0E-05D79CE2C830}">
      <dgm:prSet/>
      <dgm:spPr/>
      <dgm:t>
        <a:bodyPr/>
        <a:lstStyle/>
        <a:p>
          <a:endParaRPr lang="en-US"/>
        </a:p>
      </dgm:t>
    </dgm:pt>
    <dgm:pt modelId="{61CEC363-9A8D-4626-AF70-3DF3846EFED6}" type="sibTrans" cxnId="{C3D785ED-777C-44D4-9D0E-05D79CE2C830}">
      <dgm:prSet/>
      <dgm:spPr/>
      <dgm:t>
        <a:bodyPr/>
        <a:lstStyle/>
        <a:p>
          <a:endParaRPr lang="en-US"/>
        </a:p>
      </dgm:t>
    </dgm:pt>
    <dgm:pt modelId="{1800ABDB-2EB7-4A86-A39A-B01E45E9E07F}">
      <dgm:prSet phldrT="[Text]"/>
      <dgm:spPr/>
      <dgm:t>
        <a:bodyPr/>
        <a:lstStyle/>
        <a:p>
          <a:r>
            <a:rPr lang="en-US" dirty="0"/>
            <a:t>Absence of GPS data</a:t>
          </a:r>
        </a:p>
      </dgm:t>
    </dgm:pt>
    <dgm:pt modelId="{B1A30401-6F20-44B6-B7B3-BC02CDC54A0E}" type="parTrans" cxnId="{06994377-7F6A-432A-A096-7F45F672A846}">
      <dgm:prSet/>
      <dgm:spPr/>
      <dgm:t>
        <a:bodyPr/>
        <a:lstStyle/>
        <a:p>
          <a:endParaRPr lang="en-US"/>
        </a:p>
      </dgm:t>
    </dgm:pt>
    <dgm:pt modelId="{13B51E25-FDBB-4B40-A5E5-9B9D3103E8DB}" type="sibTrans" cxnId="{06994377-7F6A-432A-A096-7F45F672A846}">
      <dgm:prSet/>
      <dgm:spPr/>
      <dgm:t>
        <a:bodyPr/>
        <a:lstStyle/>
        <a:p>
          <a:endParaRPr lang="en-US"/>
        </a:p>
      </dgm:t>
    </dgm:pt>
    <dgm:pt modelId="{09B3EF97-87A7-4EDC-9538-D6EDF2DF8BBC}" type="pres">
      <dgm:prSet presAssocID="{ECB41CEA-0A22-4803-9666-CA5A07E06AC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0F12C5F-5640-4A78-8D6B-DABAC133D613}" type="pres">
      <dgm:prSet presAssocID="{ECB41CEA-0A22-4803-9666-CA5A07E06ACD}" presName="children" presStyleCnt="0"/>
      <dgm:spPr/>
    </dgm:pt>
    <dgm:pt modelId="{29BD47BD-616D-4A2E-ADED-2C961AD2BBE6}" type="pres">
      <dgm:prSet presAssocID="{ECB41CEA-0A22-4803-9666-CA5A07E06ACD}" presName="child1group" presStyleCnt="0"/>
      <dgm:spPr/>
    </dgm:pt>
    <dgm:pt modelId="{CF172A1F-A4E6-409C-8635-A610C899D8AE}" type="pres">
      <dgm:prSet presAssocID="{ECB41CEA-0A22-4803-9666-CA5A07E06ACD}" presName="child1" presStyleLbl="bgAcc1" presStyleIdx="0" presStyleCnt="4"/>
      <dgm:spPr/>
    </dgm:pt>
    <dgm:pt modelId="{C7C3E605-5421-45BE-98A5-DEE553B4C7E9}" type="pres">
      <dgm:prSet presAssocID="{ECB41CEA-0A22-4803-9666-CA5A07E06ACD}" presName="child1Text" presStyleLbl="bgAcc1" presStyleIdx="0" presStyleCnt="4">
        <dgm:presLayoutVars>
          <dgm:bulletEnabled val="1"/>
        </dgm:presLayoutVars>
      </dgm:prSet>
      <dgm:spPr/>
    </dgm:pt>
    <dgm:pt modelId="{9A2667CB-9BCA-4400-8BBA-A65A0B0D602A}" type="pres">
      <dgm:prSet presAssocID="{ECB41CEA-0A22-4803-9666-CA5A07E06ACD}" presName="child2group" presStyleCnt="0"/>
      <dgm:spPr/>
    </dgm:pt>
    <dgm:pt modelId="{FEA8A64A-575B-4BB4-B837-130F044999C5}" type="pres">
      <dgm:prSet presAssocID="{ECB41CEA-0A22-4803-9666-CA5A07E06ACD}" presName="child2" presStyleLbl="bgAcc1" presStyleIdx="1" presStyleCnt="4"/>
      <dgm:spPr/>
    </dgm:pt>
    <dgm:pt modelId="{E90CA984-0C76-4B73-8457-4A851A5D3C38}" type="pres">
      <dgm:prSet presAssocID="{ECB41CEA-0A22-4803-9666-CA5A07E06ACD}" presName="child2Text" presStyleLbl="bgAcc1" presStyleIdx="1" presStyleCnt="4">
        <dgm:presLayoutVars>
          <dgm:bulletEnabled val="1"/>
        </dgm:presLayoutVars>
      </dgm:prSet>
      <dgm:spPr/>
    </dgm:pt>
    <dgm:pt modelId="{25BE087E-1DE7-48CF-8BA6-4FE7FAE40128}" type="pres">
      <dgm:prSet presAssocID="{ECB41CEA-0A22-4803-9666-CA5A07E06ACD}" presName="child3group" presStyleCnt="0"/>
      <dgm:spPr/>
    </dgm:pt>
    <dgm:pt modelId="{47BEF911-ADAD-4354-BE53-E45ABD4C1DDF}" type="pres">
      <dgm:prSet presAssocID="{ECB41CEA-0A22-4803-9666-CA5A07E06ACD}" presName="child3" presStyleLbl="bgAcc1" presStyleIdx="2" presStyleCnt="4"/>
      <dgm:spPr/>
    </dgm:pt>
    <dgm:pt modelId="{4F467A56-FAD2-4452-B772-70230C476087}" type="pres">
      <dgm:prSet presAssocID="{ECB41CEA-0A22-4803-9666-CA5A07E06ACD}" presName="child3Text" presStyleLbl="bgAcc1" presStyleIdx="2" presStyleCnt="4">
        <dgm:presLayoutVars>
          <dgm:bulletEnabled val="1"/>
        </dgm:presLayoutVars>
      </dgm:prSet>
      <dgm:spPr/>
    </dgm:pt>
    <dgm:pt modelId="{25C2DEAB-2497-4BB9-B854-087D93485CC6}" type="pres">
      <dgm:prSet presAssocID="{ECB41CEA-0A22-4803-9666-CA5A07E06ACD}" presName="child4group" presStyleCnt="0"/>
      <dgm:spPr/>
    </dgm:pt>
    <dgm:pt modelId="{921F6193-1877-4A43-95A8-59791EEA1B0C}" type="pres">
      <dgm:prSet presAssocID="{ECB41CEA-0A22-4803-9666-CA5A07E06ACD}" presName="child4" presStyleLbl="bgAcc1" presStyleIdx="3" presStyleCnt="4"/>
      <dgm:spPr/>
    </dgm:pt>
    <dgm:pt modelId="{707C2A2A-EFAA-4BE9-AC46-285E9D0AB5B4}" type="pres">
      <dgm:prSet presAssocID="{ECB41CEA-0A22-4803-9666-CA5A07E06ACD}" presName="child4Text" presStyleLbl="bgAcc1" presStyleIdx="3" presStyleCnt="4">
        <dgm:presLayoutVars>
          <dgm:bulletEnabled val="1"/>
        </dgm:presLayoutVars>
      </dgm:prSet>
      <dgm:spPr/>
    </dgm:pt>
    <dgm:pt modelId="{9E24B89A-C155-458F-BD08-49251BC461F4}" type="pres">
      <dgm:prSet presAssocID="{ECB41CEA-0A22-4803-9666-CA5A07E06ACD}" presName="childPlaceholder" presStyleCnt="0"/>
      <dgm:spPr/>
    </dgm:pt>
    <dgm:pt modelId="{121B0BF2-031D-4A47-A44F-DA059232FE54}" type="pres">
      <dgm:prSet presAssocID="{ECB41CEA-0A22-4803-9666-CA5A07E06ACD}" presName="circle" presStyleCnt="0"/>
      <dgm:spPr/>
    </dgm:pt>
    <dgm:pt modelId="{1892C5A3-C9AC-424F-BD9A-6784D1B52388}" type="pres">
      <dgm:prSet presAssocID="{ECB41CEA-0A22-4803-9666-CA5A07E06AC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7590522-61F0-4C94-9B12-C4B72CD475D7}" type="pres">
      <dgm:prSet presAssocID="{ECB41CEA-0A22-4803-9666-CA5A07E06AC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3BA6ED2F-A682-4B31-AA4D-95EFD137751E}" type="pres">
      <dgm:prSet presAssocID="{ECB41CEA-0A22-4803-9666-CA5A07E06AC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4BDB7DB-2E95-4EA6-AD53-34895515AE9A}" type="pres">
      <dgm:prSet presAssocID="{ECB41CEA-0A22-4803-9666-CA5A07E06AC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342C0E6-0472-48EA-BA9E-BBFF2B5880DD}" type="pres">
      <dgm:prSet presAssocID="{ECB41CEA-0A22-4803-9666-CA5A07E06ACD}" presName="quadrantPlaceholder" presStyleCnt="0"/>
      <dgm:spPr/>
    </dgm:pt>
    <dgm:pt modelId="{38012FC4-139E-4EF0-B98F-86FA822CC11E}" type="pres">
      <dgm:prSet presAssocID="{ECB41CEA-0A22-4803-9666-CA5A07E06ACD}" presName="center1" presStyleLbl="fgShp" presStyleIdx="0" presStyleCnt="2"/>
      <dgm:spPr/>
    </dgm:pt>
    <dgm:pt modelId="{A905F153-E9B8-4B6C-A94A-83C3A371E468}" type="pres">
      <dgm:prSet presAssocID="{ECB41CEA-0A22-4803-9666-CA5A07E06ACD}" presName="center2" presStyleLbl="fgShp" presStyleIdx="1" presStyleCnt="2"/>
      <dgm:spPr/>
    </dgm:pt>
  </dgm:ptLst>
  <dgm:cxnLst>
    <dgm:cxn modelId="{828A8A21-7227-4732-95B4-AAA831F1E102}" srcId="{ECB41CEA-0A22-4803-9666-CA5A07E06ACD}" destId="{C0F25AD1-4DD7-47F4-B1F2-58B0203014A3}" srcOrd="0" destOrd="0" parTransId="{5AB23B28-CB47-4CEC-B326-67F0F2C2BC83}" sibTransId="{03A0E8FD-A9BA-43E1-BC5F-BAB19739BEC5}"/>
    <dgm:cxn modelId="{41F1A921-EEEB-4465-8852-072000597377}" type="presOf" srcId="{17C70F67-0D92-4682-B0CB-44569E449DEC}" destId="{74BDB7DB-2E95-4EA6-AD53-34895515AE9A}" srcOrd="0" destOrd="0" presId="urn:microsoft.com/office/officeart/2005/8/layout/cycle4"/>
    <dgm:cxn modelId="{7E719B27-FB6B-4C3B-8F97-72C9342176CF}" type="presOf" srcId="{3460F6A9-7956-4300-91A3-3E807D8667E7}" destId="{67590522-61F0-4C94-9B12-C4B72CD475D7}" srcOrd="0" destOrd="0" presId="urn:microsoft.com/office/officeart/2005/8/layout/cycle4"/>
    <dgm:cxn modelId="{4666C55B-0DE4-42F5-B4E5-E3BA3E6208C0}" srcId="{C0F25AD1-4DD7-47F4-B1F2-58B0203014A3}" destId="{07434425-9E5B-4F6D-B281-717CC9E0EDFA}" srcOrd="0" destOrd="0" parTransId="{D8CD0FEE-F495-4A65-B32D-F133CD98A1F6}" sibTransId="{ED0C256E-F352-4CCA-BD4B-5605D1569462}"/>
    <dgm:cxn modelId="{80131F6D-F29D-4908-861E-509A7948C272}" srcId="{3460F6A9-7956-4300-91A3-3E807D8667E7}" destId="{6405AE71-4E0C-444F-9A0B-E730852347A3}" srcOrd="0" destOrd="0" parTransId="{AB3B637C-EA7F-42F9-9768-702F15083571}" sibTransId="{E215866B-B672-43B6-842C-4303422C6311}"/>
    <dgm:cxn modelId="{D03E6D70-6AAA-4B0B-B37D-E46EA2031033}" srcId="{ECB41CEA-0A22-4803-9666-CA5A07E06ACD}" destId="{3460F6A9-7956-4300-91A3-3E807D8667E7}" srcOrd="1" destOrd="0" parTransId="{815393E1-E100-4B14-B1A9-C6220D4FA842}" sibTransId="{70840F06-AD32-4EEB-9954-D24073A36DEA}"/>
    <dgm:cxn modelId="{F8689552-6652-442F-9902-403DE29AEA9B}" type="presOf" srcId="{6405AE71-4E0C-444F-9A0B-E730852347A3}" destId="{E90CA984-0C76-4B73-8457-4A851A5D3C38}" srcOrd="1" destOrd="0" presId="urn:microsoft.com/office/officeart/2005/8/layout/cycle4"/>
    <dgm:cxn modelId="{06994377-7F6A-432A-A096-7F45F672A846}" srcId="{17C70F67-0D92-4682-B0CB-44569E449DEC}" destId="{1800ABDB-2EB7-4A86-A39A-B01E45E9E07F}" srcOrd="0" destOrd="0" parTransId="{B1A30401-6F20-44B6-B7B3-BC02CDC54A0E}" sibTransId="{13B51E25-FDBB-4B40-A5E5-9B9D3103E8DB}"/>
    <dgm:cxn modelId="{8AA0C178-1151-4B53-B72C-24E3270AC515}" srcId="{ECB41CEA-0A22-4803-9666-CA5A07E06ACD}" destId="{A046E41A-CDFB-4CF8-88D6-773FBCA68068}" srcOrd="2" destOrd="0" parTransId="{10BD9FA5-026A-43C7-A43D-394C68BBAEF6}" sibTransId="{E6722040-381E-4E78-9182-16C454F69CB2}"/>
    <dgm:cxn modelId="{38A8ED5A-1548-4E41-8888-8EE58C5456AC}" type="presOf" srcId="{1800ABDB-2EB7-4A86-A39A-B01E45E9E07F}" destId="{921F6193-1877-4A43-95A8-59791EEA1B0C}" srcOrd="0" destOrd="0" presId="urn:microsoft.com/office/officeart/2005/8/layout/cycle4"/>
    <dgm:cxn modelId="{68C9A89B-6138-4EB2-ACAA-252965FC7732}" type="presOf" srcId="{07434425-9E5B-4F6D-B281-717CC9E0EDFA}" destId="{CF172A1F-A4E6-409C-8635-A610C899D8AE}" srcOrd="0" destOrd="0" presId="urn:microsoft.com/office/officeart/2005/8/layout/cycle4"/>
    <dgm:cxn modelId="{AD36AC9C-85F1-4B26-8EAF-FFA639A7B3E2}" type="presOf" srcId="{A046E41A-CDFB-4CF8-88D6-773FBCA68068}" destId="{3BA6ED2F-A682-4B31-AA4D-95EFD137751E}" srcOrd="0" destOrd="0" presId="urn:microsoft.com/office/officeart/2005/8/layout/cycle4"/>
    <dgm:cxn modelId="{EE11099E-0EB4-4FB7-8984-AAA9FDD4FFF2}" type="presOf" srcId="{98771B39-4518-4C70-A45F-858DFFE409D7}" destId="{4F467A56-FAD2-4452-B772-70230C476087}" srcOrd="1" destOrd="0" presId="urn:microsoft.com/office/officeart/2005/8/layout/cycle4"/>
    <dgm:cxn modelId="{214E6AC6-EBF4-4264-AC36-FA5F86DC0F09}" type="presOf" srcId="{98771B39-4518-4C70-A45F-858DFFE409D7}" destId="{47BEF911-ADAD-4354-BE53-E45ABD4C1DDF}" srcOrd="0" destOrd="0" presId="urn:microsoft.com/office/officeart/2005/8/layout/cycle4"/>
    <dgm:cxn modelId="{588600C7-CE60-4877-8D1D-3D149D80A345}" type="presOf" srcId="{C0F25AD1-4DD7-47F4-B1F2-58B0203014A3}" destId="{1892C5A3-C9AC-424F-BD9A-6784D1B52388}" srcOrd="0" destOrd="0" presId="urn:microsoft.com/office/officeart/2005/8/layout/cycle4"/>
    <dgm:cxn modelId="{C04889C7-88C1-437D-90ED-A79A59C4737D}" type="presOf" srcId="{6405AE71-4E0C-444F-9A0B-E730852347A3}" destId="{FEA8A64A-575B-4BB4-B837-130F044999C5}" srcOrd="0" destOrd="0" presId="urn:microsoft.com/office/officeart/2005/8/layout/cycle4"/>
    <dgm:cxn modelId="{BAC7A4CF-2E96-4AE0-A378-B8A8E361F59B}" type="presOf" srcId="{1800ABDB-2EB7-4A86-A39A-B01E45E9E07F}" destId="{707C2A2A-EFAA-4BE9-AC46-285E9D0AB5B4}" srcOrd="1" destOrd="0" presId="urn:microsoft.com/office/officeart/2005/8/layout/cycle4"/>
    <dgm:cxn modelId="{ED2D79DB-91D0-41C7-A930-EDCC3DF3713C}" srcId="{A046E41A-CDFB-4CF8-88D6-773FBCA68068}" destId="{98771B39-4518-4C70-A45F-858DFFE409D7}" srcOrd="0" destOrd="0" parTransId="{564A6F82-98EF-4BA5-8D1D-6910FE9BFE6B}" sibTransId="{ED63D13F-031C-4653-A66D-00EA2EFFBC77}"/>
    <dgm:cxn modelId="{C3D785ED-777C-44D4-9D0E-05D79CE2C830}" srcId="{ECB41CEA-0A22-4803-9666-CA5A07E06ACD}" destId="{17C70F67-0D92-4682-B0CB-44569E449DEC}" srcOrd="3" destOrd="0" parTransId="{BA869763-5DB5-4346-B980-365DD6C00044}" sibTransId="{61CEC363-9A8D-4626-AF70-3DF3846EFED6}"/>
    <dgm:cxn modelId="{E302ABF3-946F-4007-B750-CF10A388BD38}" type="presOf" srcId="{07434425-9E5B-4F6D-B281-717CC9E0EDFA}" destId="{C7C3E605-5421-45BE-98A5-DEE553B4C7E9}" srcOrd="1" destOrd="0" presId="urn:microsoft.com/office/officeart/2005/8/layout/cycle4"/>
    <dgm:cxn modelId="{344F52F5-8218-40FB-A301-641A200D6021}" type="presOf" srcId="{ECB41CEA-0A22-4803-9666-CA5A07E06ACD}" destId="{09B3EF97-87A7-4EDC-9538-D6EDF2DF8BBC}" srcOrd="0" destOrd="0" presId="urn:microsoft.com/office/officeart/2005/8/layout/cycle4"/>
    <dgm:cxn modelId="{D11038C1-947D-489A-A0A7-19F01BD79559}" type="presParOf" srcId="{09B3EF97-87A7-4EDC-9538-D6EDF2DF8BBC}" destId="{B0F12C5F-5640-4A78-8D6B-DABAC133D613}" srcOrd="0" destOrd="0" presId="urn:microsoft.com/office/officeart/2005/8/layout/cycle4"/>
    <dgm:cxn modelId="{3582AE4C-AE13-4A61-8965-B6DF7BD1B245}" type="presParOf" srcId="{B0F12C5F-5640-4A78-8D6B-DABAC133D613}" destId="{29BD47BD-616D-4A2E-ADED-2C961AD2BBE6}" srcOrd="0" destOrd="0" presId="urn:microsoft.com/office/officeart/2005/8/layout/cycle4"/>
    <dgm:cxn modelId="{94D819D2-811C-4072-9AC0-3927EF952D6B}" type="presParOf" srcId="{29BD47BD-616D-4A2E-ADED-2C961AD2BBE6}" destId="{CF172A1F-A4E6-409C-8635-A610C899D8AE}" srcOrd="0" destOrd="0" presId="urn:microsoft.com/office/officeart/2005/8/layout/cycle4"/>
    <dgm:cxn modelId="{C20885D2-B2E9-4A18-B624-9A86F51EF294}" type="presParOf" srcId="{29BD47BD-616D-4A2E-ADED-2C961AD2BBE6}" destId="{C7C3E605-5421-45BE-98A5-DEE553B4C7E9}" srcOrd="1" destOrd="0" presId="urn:microsoft.com/office/officeart/2005/8/layout/cycle4"/>
    <dgm:cxn modelId="{2C8A159B-6F1E-4B06-A4E8-9A4FB659A155}" type="presParOf" srcId="{B0F12C5F-5640-4A78-8D6B-DABAC133D613}" destId="{9A2667CB-9BCA-4400-8BBA-A65A0B0D602A}" srcOrd="1" destOrd="0" presId="urn:microsoft.com/office/officeart/2005/8/layout/cycle4"/>
    <dgm:cxn modelId="{9174F1DB-DC5B-49C7-9CDC-6E109A7A8BD9}" type="presParOf" srcId="{9A2667CB-9BCA-4400-8BBA-A65A0B0D602A}" destId="{FEA8A64A-575B-4BB4-B837-130F044999C5}" srcOrd="0" destOrd="0" presId="urn:microsoft.com/office/officeart/2005/8/layout/cycle4"/>
    <dgm:cxn modelId="{765F744D-389A-490B-80C2-8FC26C09B97E}" type="presParOf" srcId="{9A2667CB-9BCA-4400-8BBA-A65A0B0D602A}" destId="{E90CA984-0C76-4B73-8457-4A851A5D3C38}" srcOrd="1" destOrd="0" presId="urn:microsoft.com/office/officeart/2005/8/layout/cycle4"/>
    <dgm:cxn modelId="{4D2BB92B-8063-4997-94C1-5496A8303A8F}" type="presParOf" srcId="{B0F12C5F-5640-4A78-8D6B-DABAC133D613}" destId="{25BE087E-1DE7-48CF-8BA6-4FE7FAE40128}" srcOrd="2" destOrd="0" presId="urn:microsoft.com/office/officeart/2005/8/layout/cycle4"/>
    <dgm:cxn modelId="{6CEDFEEF-057F-4FF8-9663-1A9CB4298293}" type="presParOf" srcId="{25BE087E-1DE7-48CF-8BA6-4FE7FAE40128}" destId="{47BEF911-ADAD-4354-BE53-E45ABD4C1DDF}" srcOrd="0" destOrd="0" presId="urn:microsoft.com/office/officeart/2005/8/layout/cycle4"/>
    <dgm:cxn modelId="{3A1A1F07-A494-4D88-81F3-0133D2E5BF25}" type="presParOf" srcId="{25BE087E-1DE7-48CF-8BA6-4FE7FAE40128}" destId="{4F467A56-FAD2-4452-B772-70230C476087}" srcOrd="1" destOrd="0" presId="urn:microsoft.com/office/officeart/2005/8/layout/cycle4"/>
    <dgm:cxn modelId="{7DF021B3-A613-4A07-B5E5-8004D4788E14}" type="presParOf" srcId="{B0F12C5F-5640-4A78-8D6B-DABAC133D613}" destId="{25C2DEAB-2497-4BB9-B854-087D93485CC6}" srcOrd="3" destOrd="0" presId="urn:microsoft.com/office/officeart/2005/8/layout/cycle4"/>
    <dgm:cxn modelId="{2DBF6269-32D0-4EFE-B053-7A8BE6F3D460}" type="presParOf" srcId="{25C2DEAB-2497-4BB9-B854-087D93485CC6}" destId="{921F6193-1877-4A43-95A8-59791EEA1B0C}" srcOrd="0" destOrd="0" presId="urn:microsoft.com/office/officeart/2005/8/layout/cycle4"/>
    <dgm:cxn modelId="{4B9BFC03-CB09-49F1-A795-6DC39EDD1605}" type="presParOf" srcId="{25C2DEAB-2497-4BB9-B854-087D93485CC6}" destId="{707C2A2A-EFAA-4BE9-AC46-285E9D0AB5B4}" srcOrd="1" destOrd="0" presId="urn:microsoft.com/office/officeart/2005/8/layout/cycle4"/>
    <dgm:cxn modelId="{D909C0A6-1818-4132-8A9F-91C0379BBF8F}" type="presParOf" srcId="{B0F12C5F-5640-4A78-8D6B-DABAC133D613}" destId="{9E24B89A-C155-458F-BD08-49251BC461F4}" srcOrd="4" destOrd="0" presId="urn:microsoft.com/office/officeart/2005/8/layout/cycle4"/>
    <dgm:cxn modelId="{0654E75F-DB05-4ABF-9C53-387152E88EC8}" type="presParOf" srcId="{09B3EF97-87A7-4EDC-9538-D6EDF2DF8BBC}" destId="{121B0BF2-031D-4A47-A44F-DA059232FE54}" srcOrd="1" destOrd="0" presId="urn:microsoft.com/office/officeart/2005/8/layout/cycle4"/>
    <dgm:cxn modelId="{95C831B9-20AD-4284-AFBE-C97788302339}" type="presParOf" srcId="{121B0BF2-031D-4A47-A44F-DA059232FE54}" destId="{1892C5A3-C9AC-424F-BD9A-6784D1B52388}" srcOrd="0" destOrd="0" presId="urn:microsoft.com/office/officeart/2005/8/layout/cycle4"/>
    <dgm:cxn modelId="{23FCEA9E-8296-4501-B621-B0ED0D479E16}" type="presParOf" srcId="{121B0BF2-031D-4A47-A44F-DA059232FE54}" destId="{67590522-61F0-4C94-9B12-C4B72CD475D7}" srcOrd="1" destOrd="0" presId="urn:microsoft.com/office/officeart/2005/8/layout/cycle4"/>
    <dgm:cxn modelId="{8B725A1B-9BFA-4D81-9735-8728887E2BD4}" type="presParOf" srcId="{121B0BF2-031D-4A47-A44F-DA059232FE54}" destId="{3BA6ED2F-A682-4B31-AA4D-95EFD137751E}" srcOrd="2" destOrd="0" presId="urn:microsoft.com/office/officeart/2005/8/layout/cycle4"/>
    <dgm:cxn modelId="{32054FA0-B0F8-4964-8634-6F403DBD6B0D}" type="presParOf" srcId="{121B0BF2-031D-4A47-A44F-DA059232FE54}" destId="{74BDB7DB-2E95-4EA6-AD53-34895515AE9A}" srcOrd="3" destOrd="0" presId="urn:microsoft.com/office/officeart/2005/8/layout/cycle4"/>
    <dgm:cxn modelId="{B3CCCBFB-A210-45AB-85F8-96911DF889EB}" type="presParOf" srcId="{121B0BF2-031D-4A47-A44F-DA059232FE54}" destId="{D342C0E6-0472-48EA-BA9E-BBFF2B5880DD}" srcOrd="4" destOrd="0" presId="urn:microsoft.com/office/officeart/2005/8/layout/cycle4"/>
    <dgm:cxn modelId="{634993B7-7526-41AC-A831-1346FAEDCA8D}" type="presParOf" srcId="{09B3EF97-87A7-4EDC-9538-D6EDF2DF8BBC}" destId="{38012FC4-139E-4EF0-B98F-86FA822CC11E}" srcOrd="2" destOrd="0" presId="urn:microsoft.com/office/officeart/2005/8/layout/cycle4"/>
    <dgm:cxn modelId="{B1120B44-A771-4F13-9159-30589B9ABD46}" type="presParOf" srcId="{09B3EF97-87A7-4EDC-9538-D6EDF2DF8BBC}" destId="{A905F153-E9B8-4B6C-A94A-83C3A371E46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B41CEA-0A22-4803-9666-CA5A07E06AC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F25AD1-4DD7-47F4-B1F2-58B0203014A3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Hardware Initialization</a:t>
          </a:r>
        </a:p>
      </dgm:t>
    </dgm:pt>
    <dgm:pt modelId="{5AB23B28-CB47-4CEC-B326-67F0F2C2BC83}" type="parTrans" cxnId="{828A8A21-7227-4732-95B4-AAA831F1E102}">
      <dgm:prSet/>
      <dgm:spPr/>
      <dgm:t>
        <a:bodyPr/>
        <a:lstStyle/>
        <a:p>
          <a:endParaRPr lang="en-US"/>
        </a:p>
      </dgm:t>
    </dgm:pt>
    <dgm:pt modelId="{03A0E8FD-A9BA-43E1-BC5F-BAB19739BEC5}" type="sibTrans" cxnId="{828A8A21-7227-4732-95B4-AAA831F1E102}">
      <dgm:prSet/>
      <dgm:spPr/>
      <dgm:t>
        <a:bodyPr/>
        <a:lstStyle/>
        <a:p>
          <a:endParaRPr lang="en-US"/>
        </a:p>
      </dgm:t>
    </dgm:pt>
    <dgm:pt modelId="{3460F6A9-7956-4300-91A3-3E807D8667E7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Event Group Creation &amp; </a:t>
          </a:r>
          <a:r>
            <a:rPr lang="en-US" dirty="0" err="1"/>
            <a:t>FreeRTOS</a:t>
          </a:r>
          <a:r>
            <a:rPr lang="en-US" dirty="0"/>
            <a:t> Timer Initialization</a:t>
          </a:r>
        </a:p>
      </dgm:t>
    </dgm:pt>
    <dgm:pt modelId="{70840F06-AD32-4EEB-9954-D24073A36DEA}" type="sibTrans" cxnId="{D03E6D70-6AAA-4B0B-B37D-E46EA2031033}">
      <dgm:prSet/>
      <dgm:spPr/>
      <dgm:t>
        <a:bodyPr/>
        <a:lstStyle/>
        <a:p>
          <a:endParaRPr lang="en-US"/>
        </a:p>
      </dgm:t>
    </dgm:pt>
    <dgm:pt modelId="{815393E1-E100-4B14-B1A9-C6220D4FA842}" type="parTrans" cxnId="{D03E6D70-6AAA-4B0B-B37D-E46EA2031033}">
      <dgm:prSet/>
      <dgm:spPr/>
      <dgm:t>
        <a:bodyPr/>
        <a:lstStyle/>
        <a:p>
          <a:endParaRPr lang="en-US"/>
        </a:p>
      </dgm:t>
    </dgm:pt>
    <dgm:pt modelId="{DA70653D-FA6B-4659-9881-1260582F147B}">
      <dgm:prSet phldrT="[Text]"/>
      <dgm:spPr/>
      <dgm:t>
        <a:bodyPr/>
        <a:lstStyle/>
        <a:p>
          <a:r>
            <a:rPr lang="en-US" dirty="0"/>
            <a:t>Task Creation</a:t>
          </a:r>
        </a:p>
      </dgm:t>
    </dgm:pt>
    <dgm:pt modelId="{EDC5F547-B55B-4A55-8FF4-FB5B25E18252}" type="parTrans" cxnId="{FD870688-1C3A-4FD8-89FA-D82660D83B8D}">
      <dgm:prSet/>
      <dgm:spPr/>
      <dgm:t>
        <a:bodyPr/>
        <a:lstStyle/>
        <a:p>
          <a:endParaRPr lang="en-US"/>
        </a:p>
      </dgm:t>
    </dgm:pt>
    <dgm:pt modelId="{E341CADB-084F-4885-97AC-476C6102E1D6}" type="sibTrans" cxnId="{FD870688-1C3A-4FD8-89FA-D82660D83B8D}">
      <dgm:prSet/>
      <dgm:spPr/>
      <dgm:t>
        <a:bodyPr/>
        <a:lstStyle/>
        <a:p>
          <a:endParaRPr lang="en-US"/>
        </a:p>
      </dgm:t>
    </dgm:pt>
    <dgm:pt modelId="{17C70F67-0D92-4682-B0CB-44569E449DEC}">
      <dgm:prSet phldrT="[Text]"/>
      <dgm:spPr/>
      <dgm:t>
        <a:bodyPr/>
        <a:lstStyle/>
        <a:p>
          <a:r>
            <a:rPr lang="en-US" dirty="0"/>
            <a:t>Interrupt Integration with </a:t>
          </a:r>
          <a:r>
            <a:rPr lang="en-US" dirty="0" err="1"/>
            <a:t>FreeRTOS</a:t>
          </a:r>
          <a:endParaRPr lang="en-US" dirty="0"/>
        </a:p>
      </dgm:t>
    </dgm:pt>
    <dgm:pt modelId="{61CEC363-9A8D-4626-AF70-3DF3846EFED6}" type="sibTrans" cxnId="{C3D785ED-777C-44D4-9D0E-05D79CE2C830}">
      <dgm:prSet/>
      <dgm:spPr/>
      <dgm:t>
        <a:bodyPr/>
        <a:lstStyle/>
        <a:p>
          <a:endParaRPr lang="en-US"/>
        </a:p>
      </dgm:t>
    </dgm:pt>
    <dgm:pt modelId="{BA869763-5DB5-4346-B980-365DD6C00044}" type="parTrans" cxnId="{C3D785ED-777C-44D4-9D0E-05D79CE2C830}">
      <dgm:prSet/>
      <dgm:spPr/>
      <dgm:t>
        <a:bodyPr/>
        <a:lstStyle/>
        <a:p>
          <a:endParaRPr lang="en-US"/>
        </a:p>
      </dgm:t>
    </dgm:pt>
    <dgm:pt modelId="{98991F5F-EC8E-4D95-81D8-6ECC08E80291}">
      <dgm:prSet phldrT="[Text]"/>
      <dgm:spPr/>
      <dgm:t>
        <a:bodyPr/>
        <a:lstStyle/>
        <a:p>
          <a:r>
            <a:rPr lang="en-US" dirty="0"/>
            <a:t>GSM Connection Setting</a:t>
          </a:r>
        </a:p>
      </dgm:t>
    </dgm:pt>
    <dgm:pt modelId="{5CDF1159-BAFB-4AE0-BC72-DB646BE41DB3}" type="parTrans" cxnId="{5055E056-3710-4565-AC5A-B84A4DE9C26A}">
      <dgm:prSet/>
      <dgm:spPr/>
      <dgm:t>
        <a:bodyPr/>
        <a:lstStyle/>
        <a:p>
          <a:endParaRPr lang="en-US"/>
        </a:p>
      </dgm:t>
    </dgm:pt>
    <dgm:pt modelId="{E73F1DFA-E630-4395-A0ED-C2980C5C0E16}" type="sibTrans" cxnId="{5055E056-3710-4565-AC5A-B84A4DE9C26A}">
      <dgm:prSet/>
      <dgm:spPr/>
      <dgm:t>
        <a:bodyPr/>
        <a:lstStyle/>
        <a:p>
          <a:endParaRPr lang="en-US"/>
        </a:p>
      </dgm:t>
    </dgm:pt>
    <dgm:pt modelId="{63969B28-BEA1-46F6-8447-3ADA9C4DEAF4}">
      <dgm:prSet phldrT="[Text]"/>
      <dgm:spPr/>
      <dgm:t>
        <a:bodyPr/>
        <a:lstStyle/>
        <a:p>
          <a:r>
            <a:rPr lang="en-US" dirty="0"/>
            <a:t>Issue First GPS Read</a:t>
          </a:r>
        </a:p>
      </dgm:t>
    </dgm:pt>
    <dgm:pt modelId="{C3BCB2F2-E5B9-46F9-90CC-0A5E335BEAB8}" type="parTrans" cxnId="{13B9BE3E-E213-4B98-818B-EC07F7D65A63}">
      <dgm:prSet/>
      <dgm:spPr/>
      <dgm:t>
        <a:bodyPr/>
        <a:lstStyle/>
        <a:p>
          <a:endParaRPr lang="en-US"/>
        </a:p>
      </dgm:t>
    </dgm:pt>
    <dgm:pt modelId="{05320B14-34BF-4748-B887-2F6C1FA41B16}" type="sibTrans" cxnId="{13B9BE3E-E213-4B98-818B-EC07F7D65A63}">
      <dgm:prSet/>
      <dgm:spPr/>
      <dgm:t>
        <a:bodyPr/>
        <a:lstStyle/>
        <a:p>
          <a:endParaRPr lang="en-US"/>
        </a:p>
      </dgm:t>
    </dgm:pt>
    <dgm:pt modelId="{E86DDDCD-BB0B-4B02-9457-53199D2E956F}">
      <dgm:prSet phldrT="[Text]"/>
      <dgm:spPr/>
      <dgm:t>
        <a:bodyPr/>
        <a:lstStyle/>
        <a:p>
          <a:r>
            <a:rPr lang="en-US" dirty="0"/>
            <a:t>Start Scheduler</a:t>
          </a:r>
        </a:p>
      </dgm:t>
    </dgm:pt>
    <dgm:pt modelId="{EEC0587D-9DC1-4DDC-A5C4-F518F91F50AB}" type="parTrans" cxnId="{0B60EE9B-0D57-44D5-8CD3-F6598413C2F8}">
      <dgm:prSet/>
      <dgm:spPr/>
      <dgm:t>
        <a:bodyPr/>
        <a:lstStyle/>
        <a:p>
          <a:endParaRPr lang="en-US"/>
        </a:p>
      </dgm:t>
    </dgm:pt>
    <dgm:pt modelId="{96F05BB6-A939-48BC-A327-38780DAC730A}" type="sibTrans" cxnId="{0B60EE9B-0D57-44D5-8CD3-F6598413C2F8}">
      <dgm:prSet/>
      <dgm:spPr/>
      <dgm:t>
        <a:bodyPr/>
        <a:lstStyle/>
        <a:p>
          <a:endParaRPr lang="en-US"/>
        </a:p>
      </dgm:t>
    </dgm:pt>
    <dgm:pt modelId="{0CF30F01-DA97-412A-AE41-82EA1533E23F}" type="pres">
      <dgm:prSet presAssocID="{ECB41CEA-0A22-4803-9666-CA5A07E06ACD}" presName="Name0" presStyleCnt="0">
        <dgm:presLayoutVars>
          <dgm:chMax val="7"/>
          <dgm:chPref val="7"/>
          <dgm:dir/>
        </dgm:presLayoutVars>
      </dgm:prSet>
      <dgm:spPr/>
    </dgm:pt>
    <dgm:pt modelId="{91615A81-9913-4DF1-8005-43E67039725A}" type="pres">
      <dgm:prSet presAssocID="{ECB41CEA-0A22-4803-9666-CA5A07E06ACD}" presName="Name1" presStyleCnt="0"/>
      <dgm:spPr/>
    </dgm:pt>
    <dgm:pt modelId="{77F04057-F8FA-4A5A-8E80-9A80E0297089}" type="pres">
      <dgm:prSet presAssocID="{ECB41CEA-0A22-4803-9666-CA5A07E06ACD}" presName="cycle" presStyleCnt="0"/>
      <dgm:spPr/>
    </dgm:pt>
    <dgm:pt modelId="{BF0ACE8A-1C5D-405C-9F88-C65FB4BC78B8}" type="pres">
      <dgm:prSet presAssocID="{ECB41CEA-0A22-4803-9666-CA5A07E06ACD}" presName="srcNode" presStyleLbl="node1" presStyleIdx="0" presStyleCnt="7"/>
      <dgm:spPr/>
    </dgm:pt>
    <dgm:pt modelId="{5B513F02-D760-4874-95E2-34544B6AA14D}" type="pres">
      <dgm:prSet presAssocID="{ECB41CEA-0A22-4803-9666-CA5A07E06ACD}" presName="conn" presStyleLbl="parChTrans1D2" presStyleIdx="0" presStyleCnt="1"/>
      <dgm:spPr/>
    </dgm:pt>
    <dgm:pt modelId="{E7EA63A1-70C2-47D4-A2B3-351E53006F8F}" type="pres">
      <dgm:prSet presAssocID="{ECB41CEA-0A22-4803-9666-CA5A07E06ACD}" presName="extraNode" presStyleLbl="node1" presStyleIdx="0" presStyleCnt="7"/>
      <dgm:spPr/>
    </dgm:pt>
    <dgm:pt modelId="{A7BD36C6-1C90-4019-90B9-739954271C36}" type="pres">
      <dgm:prSet presAssocID="{ECB41CEA-0A22-4803-9666-CA5A07E06ACD}" presName="dstNode" presStyleLbl="node1" presStyleIdx="0" presStyleCnt="7"/>
      <dgm:spPr/>
    </dgm:pt>
    <dgm:pt modelId="{7879D421-21CE-47D7-9CE3-FB07ED57C950}" type="pres">
      <dgm:prSet presAssocID="{DA70653D-FA6B-4659-9881-1260582F147B}" presName="text_1" presStyleLbl="node1" presStyleIdx="0" presStyleCnt="7">
        <dgm:presLayoutVars>
          <dgm:bulletEnabled val="1"/>
        </dgm:presLayoutVars>
      </dgm:prSet>
      <dgm:spPr/>
    </dgm:pt>
    <dgm:pt modelId="{275FBF6E-C723-4C80-BD8A-1EA07619B589}" type="pres">
      <dgm:prSet presAssocID="{DA70653D-FA6B-4659-9881-1260582F147B}" presName="accent_1" presStyleCnt="0"/>
      <dgm:spPr/>
    </dgm:pt>
    <dgm:pt modelId="{366CDBF1-E6AD-4DC0-9EB0-7342514C041D}" type="pres">
      <dgm:prSet presAssocID="{DA70653D-FA6B-4659-9881-1260582F147B}" presName="accentRepeatNode" presStyleLbl="solidFgAcc1" presStyleIdx="0" presStyleCnt="7"/>
      <dgm:spPr/>
    </dgm:pt>
    <dgm:pt modelId="{E7EC6E94-3554-466F-A557-E2EF2C25981A}" type="pres">
      <dgm:prSet presAssocID="{C0F25AD1-4DD7-47F4-B1F2-58B0203014A3}" presName="text_2" presStyleLbl="node1" presStyleIdx="1" presStyleCnt="7">
        <dgm:presLayoutVars>
          <dgm:bulletEnabled val="1"/>
        </dgm:presLayoutVars>
      </dgm:prSet>
      <dgm:spPr/>
    </dgm:pt>
    <dgm:pt modelId="{B9669364-14FB-4BAD-AFD4-2CE401A53416}" type="pres">
      <dgm:prSet presAssocID="{C0F25AD1-4DD7-47F4-B1F2-58B0203014A3}" presName="accent_2" presStyleCnt="0"/>
      <dgm:spPr/>
    </dgm:pt>
    <dgm:pt modelId="{77FABF9D-CDD4-4DEB-856F-9E8D1325BE12}" type="pres">
      <dgm:prSet presAssocID="{C0F25AD1-4DD7-47F4-B1F2-58B0203014A3}" presName="accentRepeatNode" presStyleLbl="solidFgAcc1" presStyleIdx="1" presStyleCnt="7"/>
      <dgm:spPr/>
    </dgm:pt>
    <dgm:pt modelId="{E6E547FE-FE42-4732-8480-B35678338531}" type="pres">
      <dgm:prSet presAssocID="{3460F6A9-7956-4300-91A3-3E807D8667E7}" presName="text_3" presStyleLbl="node1" presStyleIdx="2" presStyleCnt="7">
        <dgm:presLayoutVars>
          <dgm:bulletEnabled val="1"/>
        </dgm:presLayoutVars>
      </dgm:prSet>
      <dgm:spPr/>
    </dgm:pt>
    <dgm:pt modelId="{8830177C-C959-42F5-8D90-E6C2D8274399}" type="pres">
      <dgm:prSet presAssocID="{3460F6A9-7956-4300-91A3-3E807D8667E7}" presName="accent_3" presStyleCnt="0"/>
      <dgm:spPr/>
    </dgm:pt>
    <dgm:pt modelId="{F54BD7CA-49FF-4BD8-8D39-7783D26E3158}" type="pres">
      <dgm:prSet presAssocID="{3460F6A9-7956-4300-91A3-3E807D8667E7}" presName="accentRepeatNode" presStyleLbl="solidFgAcc1" presStyleIdx="2" presStyleCnt="7"/>
      <dgm:spPr/>
    </dgm:pt>
    <dgm:pt modelId="{B1A52FF0-7031-4507-9231-0E31FFF5BD4B}" type="pres">
      <dgm:prSet presAssocID="{17C70F67-0D92-4682-B0CB-44569E449DEC}" presName="text_4" presStyleLbl="node1" presStyleIdx="3" presStyleCnt="7" custLinFactNeighborY="-12747">
        <dgm:presLayoutVars>
          <dgm:bulletEnabled val="1"/>
        </dgm:presLayoutVars>
      </dgm:prSet>
      <dgm:spPr/>
    </dgm:pt>
    <dgm:pt modelId="{4BA69DDC-012F-407B-845A-ADD0C6B8BAD7}" type="pres">
      <dgm:prSet presAssocID="{17C70F67-0D92-4682-B0CB-44569E449DEC}" presName="accent_4" presStyleCnt="0"/>
      <dgm:spPr/>
    </dgm:pt>
    <dgm:pt modelId="{BF287BC7-5C27-4256-ACA6-C5BE6A116480}" type="pres">
      <dgm:prSet presAssocID="{17C70F67-0D92-4682-B0CB-44569E449DEC}" presName="accentRepeatNode" presStyleLbl="solidFgAcc1" presStyleIdx="3" presStyleCnt="7"/>
      <dgm:spPr/>
    </dgm:pt>
    <dgm:pt modelId="{7518FD6F-EAA2-4FE0-8D87-5574C6F4EFE3}" type="pres">
      <dgm:prSet presAssocID="{98991F5F-EC8E-4D95-81D8-6ECC08E80291}" presName="text_5" presStyleLbl="node1" presStyleIdx="4" presStyleCnt="7">
        <dgm:presLayoutVars>
          <dgm:bulletEnabled val="1"/>
        </dgm:presLayoutVars>
      </dgm:prSet>
      <dgm:spPr/>
    </dgm:pt>
    <dgm:pt modelId="{25F90740-1BDC-4D83-92C6-6B1D8D1219D9}" type="pres">
      <dgm:prSet presAssocID="{98991F5F-EC8E-4D95-81D8-6ECC08E80291}" presName="accent_5" presStyleCnt="0"/>
      <dgm:spPr/>
    </dgm:pt>
    <dgm:pt modelId="{28D002FF-4424-4DD0-8541-BDEFFBB7CC67}" type="pres">
      <dgm:prSet presAssocID="{98991F5F-EC8E-4D95-81D8-6ECC08E80291}" presName="accentRepeatNode" presStyleLbl="solidFgAcc1" presStyleIdx="4" presStyleCnt="7"/>
      <dgm:spPr/>
    </dgm:pt>
    <dgm:pt modelId="{C4BFB319-77D8-49E6-AAEC-2B26470B3863}" type="pres">
      <dgm:prSet presAssocID="{63969B28-BEA1-46F6-8447-3ADA9C4DEAF4}" presName="text_6" presStyleLbl="node1" presStyleIdx="5" presStyleCnt="7">
        <dgm:presLayoutVars>
          <dgm:bulletEnabled val="1"/>
        </dgm:presLayoutVars>
      </dgm:prSet>
      <dgm:spPr/>
    </dgm:pt>
    <dgm:pt modelId="{309CE02E-CC59-42BE-82F7-6ABFE3066736}" type="pres">
      <dgm:prSet presAssocID="{63969B28-BEA1-46F6-8447-3ADA9C4DEAF4}" presName="accent_6" presStyleCnt="0"/>
      <dgm:spPr/>
    </dgm:pt>
    <dgm:pt modelId="{8DC7CE9F-26B9-4A0B-82B3-5913BA55302E}" type="pres">
      <dgm:prSet presAssocID="{63969B28-BEA1-46F6-8447-3ADA9C4DEAF4}" presName="accentRepeatNode" presStyleLbl="solidFgAcc1" presStyleIdx="5" presStyleCnt="7"/>
      <dgm:spPr/>
    </dgm:pt>
    <dgm:pt modelId="{7BF8FC25-53AE-4251-AFF2-A3CA0E7B39E0}" type="pres">
      <dgm:prSet presAssocID="{E86DDDCD-BB0B-4B02-9457-53199D2E956F}" presName="text_7" presStyleLbl="node1" presStyleIdx="6" presStyleCnt="7">
        <dgm:presLayoutVars>
          <dgm:bulletEnabled val="1"/>
        </dgm:presLayoutVars>
      </dgm:prSet>
      <dgm:spPr/>
    </dgm:pt>
    <dgm:pt modelId="{C7B34376-B0C3-4ECA-8E46-CACFEDA898AB}" type="pres">
      <dgm:prSet presAssocID="{E86DDDCD-BB0B-4B02-9457-53199D2E956F}" presName="accent_7" presStyleCnt="0"/>
      <dgm:spPr/>
    </dgm:pt>
    <dgm:pt modelId="{07013FBB-DFEB-47B9-AFDB-529529BB74EC}" type="pres">
      <dgm:prSet presAssocID="{E86DDDCD-BB0B-4B02-9457-53199D2E956F}" presName="accentRepeatNode" presStyleLbl="solidFgAcc1" presStyleIdx="6" presStyleCnt="7"/>
      <dgm:spPr/>
    </dgm:pt>
  </dgm:ptLst>
  <dgm:cxnLst>
    <dgm:cxn modelId="{C2F49200-B8E9-47D6-90FC-70D12B057BF9}" type="presOf" srcId="{98991F5F-EC8E-4D95-81D8-6ECC08E80291}" destId="{7518FD6F-EAA2-4FE0-8D87-5574C6F4EFE3}" srcOrd="0" destOrd="0" presId="urn:microsoft.com/office/officeart/2008/layout/VerticalCurvedList"/>
    <dgm:cxn modelId="{53647D0C-BA90-48C9-BEFB-15E24F2DFA38}" type="presOf" srcId="{C0F25AD1-4DD7-47F4-B1F2-58B0203014A3}" destId="{E7EC6E94-3554-466F-A557-E2EF2C25981A}" srcOrd="0" destOrd="0" presId="urn:microsoft.com/office/officeart/2008/layout/VerticalCurvedList"/>
    <dgm:cxn modelId="{828A8A21-7227-4732-95B4-AAA831F1E102}" srcId="{ECB41CEA-0A22-4803-9666-CA5A07E06ACD}" destId="{C0F25AD1-4DD7-47F4-B1F2-58B0203014A3}" srcOrd="1" destOrd="0" parTransId="{5AB23B28-CB47-4CEC-B326-67F0F2C2BC83}" sibTransId="{03A0E8FD-A9BA-43E1-BC5F-BAB19739BEC5}"/>
    <dgm:cxn modelId="{13B9BE3E-E213-4B98-818B-EC07F7D65A63}" srcId="{ECB41CEA-0A22-4803-9666-CA5A07E06ACD}" destId="{63969B28-BEA1-46F6-8447-3ADA9C4DEAF4}" srcOrd="5" destOrd="0" parTransId="{C3BCB2F2-E5B9-46F9-90CC-0A5E335BEAB8}" sibTransId="{05320B14-34BF-4748-B887-2F6C1FA41B16}"/>
    <dgm:cxn modelId="{5492C140-341F-40CD-8248-A2A8F7954408}" type="presOf" srcId="{ECB41CEA-0A22-4803-9666-CA5A07E06ACD}" destId="{0CF30F01-DA97-412A-AE41-82EA1533E23F}" srcOrd="0" destOrd="0" presId="urn:microsoft.com/office/officeart/2008/layout/VerticalCurvedList"/>
    <dgm:cxn modelId="{AF0EE26C-8667-456C-8441-F56CEE91DCB8}" type="presOf" srcId="{E86DDDCD-BB0B-4B02-9457-53199D2E956F}" destId="{7BF8FC25-53AE-4251-AFF2-A3CA0E7B39E0}" srcOrd="0" destOrd="0" presId="urn:microsoft.com/office/officeart/2008/layout/VerticalCurvedList"/>
    <dgm:cxn modelId="{D03E6D70-6AAA-4B0B-B37D-E46EA2031033}" srcId="{ECB41CEA-0A22-4803-9666-CA5A07E06ACD}" destId="{3460F6A9-7956-4300-91A3-3E807D8667E7}" srcOrd="2" destOrd="0" parTransId="{815393E1-E100-4B14-B1A9-C6220D4FA842}" sibTransId="{70840F06-AD32-4EEB-9954-D24073A36DEA}"/>
    <dgm:cxn modelId="{5055E056-3710-4565-AC5A-B84A4DE9C26A}" srcId="{ECB41CEA-0A22-4803-9666-CA5A07E06ACD}" destId="{98991F5F-EC8E-4D95-81D8-6ECC08E80291}" srcOrd="4" destOrd="0" parTransId="{5CDF1159-BAFB-4AE0-BC72-DB646BE41DB3}" sibTransId="{E73F1DFA-E630-4395-A0ED-C2980C5C0E16}"/>
    <dgm:cxn modelId="{FD870688-1C3A-4FD8-89FA-D82660D83B8D}" srcId="{ECB41CEA-0A22-4803-9666-CA5A07E06ACD}" destId="{DA70653D-FA6B-4659-9881-1260582F147B}" srcOrd="0" destOrd="0" parTransId="{EDC5F547-B55B-4A55-8FF4-FB5B25E18252}" sibTransId="{E341CADB-084F-4885-97AC-476C6102E1D6}"/>
    <dgm:cxn modelId="{836FAA9A-EFC0-4D2E-8BF6-D5E5F55FC4CD}" type="presOf" srcId="{63969B28-BEA1-46F6-8447-3ADA9C4DEAF4}" destId="{C4BFB319-77D8-49E6-AAEC-2B26470B3863}" srcOrd="0" destOrd="0" presId="urn:microsoft.com/office/officeart/2008/layout/VerticalCurvedList"/>
    <dgm:cxn modelId="{0B60EE9B-0D57-44D5-8CD3-F6598413C2F8}" srcId="{ECB41CEA-0A22-4803-9666-CA5A07E06ACD}" destId="{E86DDDCD-BB0B-4B02-9457-53199D2E956F}" srcOrd="6" destOrd="0" parTransId="{EEC0587D-9DC1-4DDC-A5C4-F518F91F50AB}" sibTransId="{96F05BB6-A939-48BC-A327-38780DAC730A}"/>
    <dgm:cxn modelId="{3CFA00AA-11E6-41FA-A1E2-1627885C41AB}" type="presOf" srcId="{DA70653D-FA6B-4659-9881-1260582F147B}" destId="{7879D421-21CE-47D7-9CE3-FB07ED57C950}" srcOrd="0" destOrd="0" presId="urn:microsoft.com/office/officeart/2008/layout/VerticalCurvedList"/>
    <dgm:cxn modelId="{91CEBAC2-E1EB-4984-B974-FC8D775451FD}" type="presOf" srcId="{3460F6A9-7956-4300-91A3-3E807D8667E7}" destId="{E6E547FE-FE42-4732-8480-B35678338531}" srcOrd="0" destOrd="0" presId="urn:microsoft.com/office/officeart/2008/layout/VerticalCurvedList"/>
    <dgm:cxn modelId="{23C663CD-8CED-46E9-B26F-F87E37446DF9}" type="presOf" srcId="{E341CADB-084F-4885-97AC-476C6102E1D6}" destId="{5B513F02-D760-4874-95E2-34544B6AA14D}" srcOrd="0" destOrd="0" presId="urn:microsoft.com/office/officeart/2008/layout/VerticalCurvedList"/>
    <dgm:cxn modelId="{C3D785ED-777C-44D4-9D0E-05D79CE2C830}" srcId="{ECB41CEA-0A22-4803-9666-CA5A07E06ACD}" destId="{17C70F67-0D92-4682-B0CB-44569E449DEC}" srcOrd="3" destOrd="0" parTransId="{BA869763-5DB5-4346-B980-365DD6C00044}" sibTransId="{61CEC363-9A8D-4626-AF70-3DF3846EFED6}"/>
    <dgm:cxn modelId="{65F84CFE-3C32-4F72-8E8C-09BABFF7D930}" type="presOf" srcId="{17C70F67-0D92-4682-B0CB-44569E449DEC}" destId="{B1A52FF0-7031-4507-9231-0E31FFF5BD4B}" srcOrd="0" destOrd="0" presId="urn:microsoft.com/office/officeart/2008/layout/VerticalCurvedList"/>
    <dgm:cxn modelId="{B9782ACE-E806-411A-B992-71238F0527C0}" type="presParOf" srcId="{0CF30F01-DA97-412A-AE41-82EA1533E23F}" destId="{91615A81-9913-4DF1-8005-43E67039725A}" srcOrd="0" destOrd="0" presId="urn:microsoft.com/office/officeart/2008/layout/VerticalCurvedList"/>
    <dgm:cxn modelId="{23BBE190-41B3-46A3-B37B-61B91FC51B4F}" type="presParOf" srcId="{91615A81-9913-4DF1-8005-43E67039725A}" destId="{77F04057-F8FA-4A5A-8E80-9A80E0297089}" srcOrd="0" destOrd="0" presId="urn:microsoft.com/office/officeart/2008/layout/VerticalCurvedList"/>
    <dgm:cxn modelId="{66311953-C083-470E-B78C-DD8A0446136D}" type="presParOf" srcId="{77F04057-F8FA-4A5A-8E80-9A80E0297089}" destId="{BF0ACE8A-1C5D-405C-9F88-C65FB4BC78B8}" srcOrd="0" destOrd="0" presId="urn:microsoft.com/office/officeart/2008/layout/VerticalCurvedList"/>
    <dgm:cxn modelId="{EB7FAE5E-D7F2-424E-94D5-FAE187B14AA9}" type="presParOf" srcId="{77F04057-F8FA-4A5A-8E80-9A80E0297089}" destId="{5B513F02-D760-4874-95E2-34544B6AA14D}" srcOrd="1" destOrd="0" presId="urn:microsoft.com/office/officeart/2008/layout/VerticalCurvedList"/>
    <dgm:cxn modelId="{5EEC9ECB-B038-4D71-865E-B372AF39287F}" type="presParOf" srcId="{77F04057-F8FA-4A5A-8E80-9A80E0297089}" destId="{E7EA63A1-70C2-47D4-A2B3-351E53006F8F}" srcOrd="2" destOrd="0" presId="urn:microsoft.com/office/officeart/2008/layout/VerticalCurvedList"/>
    <dgm:cxn modelId="{109DFC2E-CD1C-4E72-82F9-F206638084A2}" type="presParOf" srcId="{77F04057-F8FA-4A5A-8E80-9A80E0297089}" destId="{A7BD36C6-1C90-4019-90B9-739954271C36}" srcOrd="3" destOrd="0" presId="urn:microsoft.com/office/officeart/2008/layout/VerticalCurvedList"/>
    <dgm:cxn modelId="{2F1112CA-74E6-4860-8EAE-C7B29EF5564D}" type="presParOf" srcId="{91615A81-9913-4DF1-8005-43E67039725A}" destId="{7879D421-21CE-47D7-9CE3-FB07ED57C950}" srcOrd="1" destOrd="0" presId="urn:microsoft.com/office/officeart/2008/layout/VerticalCurvedList"/>
    <dgm:cxn modelId="{AC3E4ABC-9178-4CF5-A065-B5535713155C}" type="presParOf" srcId="{91615A81-9913-4DF1-8005-43E67039725A}" destId="{275FBF6E-C723-4C80-BD8A-1EA07619B589}" srcOrd="2" destOrd="0" presId="urn:microsoft.com/office/officeart/2008/layout/VerticalCurvedList"/>
    <dgm:cxn modelId="{19D47902-3967-42E4-A4B9-238EB03ADFCC}" type="presParOf" srcId="{275FBF6E-C723-4C80-BD8A-1EA07619B589}" destId="{366CDBF1-E6AD-4DC0-9EB0-7342514C041D}" srcOrd="0" destOrd="0" presId="urn:microsoft.com/office/officeart/2008/layout/VerticalCurvedList"/>
    <dgm:cxn modelId="{A985D13D-7E4A-48F5-B2F5-12F4C2EA7E44}" type="presParOf" srcId="{91615A81-9913-4DF1-8005-43E67039725A}" destId="{E7EC6E94-3554-466F-A557-E2EF2C25981A}" srcOrd="3" destOrd="0" presId="urn:microsoft.com/office/officeart/2008/layout/VerticalCurvedList"/>
    <dgm:cxn modelId="{65294981-AA63-4F69-B473-C5E350EAFB41}" type="presParOf" srcId="{91615A81-9913-4DF1-8005-43E67039725A}" destId="{B9669364-14FB-4BAD-AFD4-2CE401A53416}" srcOrd="4" destOrd="0" presId="urn:microsoft.com/office/officeart/2008/layout/VerticalCurvedList"/>
    <dgm:cxn modelId="{47AF306C-E979-4AB4-91B0-D3B38BA81781}" type="presParOf" srcId="{B9669364-14FB-4BAD-AFD4-2CE401A53416}" destId="{77FABF9D-CDD4-4DEB-856F-9E8D1325BE12}" srcOrd="0" destOrd="0" presId="urn:microsoft.com/office/officeart/2008/layout/VerticalCurvedList"/>
    <dgm:cxn modelId="{9F3E9B8A-FCCD-4773-A4B2-997EF04CBE41}" type="presParOf" srcId="{91615A81-9913-4DF1-8005-43E67039725A}" destId="{E6E547FE-FE42-4732-8480-B35678338531}" srcOrd="5" destOrd="0" presId="urn:microsoft.com/office/officeart/2008/layout/VerticalCurvedList"/>
    <dgm:cxn modelId="{23F70429-420A-4CF1-8D3F-F19808694443}" type="presParOf" srcId="{91615A81-9913-4DF1-8005-43E67039725A}" destId="{8830177C-C959-42F5-8D90-E6C2D8274399}" srcOrd="6" destOrd="0" presId="urn:microsoft.com/office/officeart/2008/layout/VerticalCurvedList"/>
    <dgm:cxn modelId="{56965252-B8D5-4C50-8D06-F7689252BC3A}" type="presParOf" srcId="{8830177C-C959-42F5-8D90-E6C2D8274399}" destId="{F54BD7CA-49FF-4BD8-8D39-7783D26E3158}" srcOrd="0" destOrd="0" presId="urn:microsoft.com/office/officeart/2008/layout/VerticalCurvedList"/>
    <dgm:cxn modelId="{CD8D56BB-46B4-4483-AFA3-2E62196BC251}" type="presParOf" srcId="{91615A81-9913-4DF1-8005-43E67039725A}" destId="{B1A52FF0-7031-4507-9231-0E31FFF5BD4B}" srcOrd="7" destOrd="0" presId="urn:microsoft.com/office/officeart/2008/layout/VerticalCurvedList"/>
    <dgm:cxn modelId="{04F95CEA-BC15-4A14-812D-0CE7C11BE597}" type="presParOf" srcId="{91615A81-9913-4DF1-8005-43E67039725A}" destId="{4BA69DDC-012F-407B-845A-ADD0C6B8BAD7}" srcOrd="8" destOrd="0" presId="urn:microsoft.com/office/officeart/2008/layout/VerticalCurvedList"/>
    <dgm:cxn modelId="{7A6DAD2A-5B70-4D0F-863D-A8A7E1BBCAC9}" type="presParOf" srcId="{4BA69DDC-012F-407B-845A-ADD0C6B8BAD7}" destId="{BF287BC7-5C27-4256-ACA6-C5BE6A116480}" srcOrd="0" destOrd="0" presId="urn:microsoft.com/office/officeart/2008/layout/VerticalCurvedList"/>
    <dgm:cxn modelId="{C25EC65B-3C2C-4C8A-BB3A-7803E85770B4}" type="presParOf" srcId="{91615A81-9913-4DF1-8005-43E67039725A}" destId="{7518FD6F-EAA2-4FE0-8D87-5574C6F4EFE3}" srcOrd="9" destOrd="0" presId="urn:microsoft.com/office/officeart/2008/layout/VerticalCurvedList"/>
    <dgm:cxn modelId="{094621D0-A719-4F53-860A-EF711C34BC17}" type="presParOf" srcId="{91615A81-9913-4DF1-8005-43E67039725A}" destId="{25F90740-1BDC-4D83-92C6-6B1D8D1219D9}" srcOrd="10" destOrd="0" presId="urn:microsoft.com/office/officeart/2008/layout/VerticalCurvedList"/>
    <dgm:cxn modelId="{27845F09-B94C-47CF-9523-C114AEA67F01}" type="presParOf" srcId="{25F90740-1BDC-4D83-92C6-6B1D8D1219D9}" destId="{28D002FF-4424-4DD0-8541-BDEFFBB7CC67}" srcOrd="0" destOrd="0" presId="urn:microsoft.com/office/officeart/2008/layout/VerticalCurvedList"/>
    <dgm:cxn modelId="{0B0A485B-80EB-4919-B5B8-AE7B2A4C4561}" type="presParOf" srcId="{91615A81-9913-4DF1-8005-43E67039725A}" destId="{C4BFB319-77D8-49E6-AAEC-2B26470B3863}" srcOrd="11" destOrd="0" presId="urn:microsoft.com/office/officeart/2008/layout/VerticalCurvedList"/>
    <dgm:cxn modelId="{10CBCC12-96F9-42D0-B0AB-F5643E5FB758}" type="presParOf" srcId="{91615A81-9913-4DF1-8005-43E67039725A}" destId="{309CE02E-CC59-42BE-82F7-6ABFE3066736}" srcOrd="12" destOrd="0" presId="urn:microsoft.com/office/officeart/2008/layout/VerticalCurvedList"/>
    <dgm:cxn modelId="{0AB18542-897B-49F7-950C-B5D4C8966BFB}" type="presParOf" srcId="{309CE02E-CC59-42BE-82F7-6ABFE3066736}" destId="{8DC7CE9F-26B9-4A0B-82B3-5913BA55302E}" srcOrd="0" destOrd="0" presId="urn:microsoft.com/office/officeart/2008/layout/VerticalCurvedList"/>
    <dgm:cxn modelId="{F57A0E3C-1424-4615-8CDF-4CFF348324D2}" type="presParOf" srcId="{91615A81-9913-4DF1-8005-43E67039725A}" destId="{7BF8FC25-53AE-4251-AFF2-A3CA0E7B39E0}" srcOrd="13" destOrd="0" presId="urn:microsoft.com/office/officeart/2008/layout/VerticalCurvedList"/>
    <dgm:cxn modelId="{126C4977-6146-4B1D-A73E-9D161E812E24}" type="presParOf" srcId="{91615A81-9913-4DF1-8005-43E67039725A}" destId="{C7B34376-B0C3-4ECA-8E46-CACFEDA898AB}" srcOrd="14" destOrd="0" presId="urn:microsoft.com/office/officeart/2008/layout/VerticalCurvedList"/>
    <dgm:cxn modelId="{866B3C67-BE91-434B-94CE-B39EC1003833}" type="presParOf" srcId="{C7B34376-B0C3-4ECA-8E46-CACFEDA898AB}" destId="{07013FBB-DFEB-47B9-AFDB-529529BB74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 err="1">
              <a:cs typeface="Segoe UI" panose="020B0502040204020203" pitchFamily="34" charset="0"/>
            </a:rPr>
            <a:t>GPS_RecFlag</a:t>
          </a:r>
          <a:r>
            <a:rPr lang="en-US" b="1" dirty="0">
              <a:cs typeface="Segoe UI" panose="020B0502040204020203" pitchFamily="34" charset="0"/>
            </a:rPr>
            <a:t> is set by hardware when DMA fills </a:t>
          </a:r>
          <a:r>
            <a:rPr lang="en-US" b="1" dirty="0" err="1">
              <a:cs typeface="Segoe UI" panose="020B0502040204020203" pitchFamily="34" charset="0"/>
            </a:rPr>
            <a:t>GPS_RawData</a:t>
          </a:r>
          <a:r>
            <a:rPr lang="en-US" b="1" dirty="0">
              <a:cs typeface="Segoe UI" panose="020B0502040204020203" pitchFamily="34" charset="0"/>
            </a:rPr>
            <a:t> buffer. </a:t>
          </a:r>
          <a:endParaRPr lang="en-US" dirty="0"/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/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/>
        </a:p>
      </dgm:t>
    </dgm:pt>
    <dgm:pt modelId="{2E976553-3691-423F-98F5-E141B4EE7B3F}">
      <dgm:prSet phldrT="[Text]"/>
      <dgm:spPr/>
      <dgm:t>
        <a:bodyPr/>
        <a:lstStyle/>
        <a:p>
          <a:r>
            <a:rPr lang="en-US" b="1" dirty="0" err="1">
              <a:cs typeface="Segoe UI" panose="020B0502040204020203" pitchFamily="34" charset="0"/>
            </a:rPr>
            <a:t>GPS_ParseRawData</a:t>
          </a:r>
          <a:r>
            <a:rPr lang="en-US" b="1" dirty="0">
              <a:cs typeface="Segoe UI" panose="020B0502040204020203" pitchFamily="34" charset="0"/>
            </a:rPr>
            <a:t> retrieves required information.</a:t>
          </a:r>
          <a:endParaRPr lang="en-US" dirty="0"/>
        </a:p>
      </dgm:t>
    </dgm:pt>
    <dgm:pt modelId="{2028E5CB-CD0C-4B23-B55A-A8BB9C2607E3}" type="parTrans" cxnId="{B3604FC8-78F6-48EC-B555-82D37398A2C9}">
      <dgm:prSet/>
      <dgm:spPr/>
      <dgm:t>
        <a:bodyPr/>
        <a:lstStyle/>
        <a:p>
          <a:endParaRPr lang="en-US"/>
        </a:p>
      </dgm:t>
    </dgm:pt>
    <dgm:pt modelId="{47EA6E44-FB97-40DF-A6C0-0DFF7760BA5E}" type="sibTrans" cxnId="{B3604FC8-78F6-48EC-B555-82D37398A2C9}">
      <dgm:prSet/>
      <dgm:spPr/>
      <dgm:t>
        <a:bodyPr/>
        <a:lstStyle/>
        <a:p>
          <a:endParaRPr lang="en-US"/>
        </a:p>
      </dgm:t>
    </dgm:pt>
    <dgm:pt modelId="{3ADFB9CF-0BDE-460A-8E2E-A210B86A809D}">
      <dgm:prSet phldrT="[Text]"/>
      <dgm:spPr/>
      <dgm:t>
        <a:bodyPr/>
        <a:lstStyle/>
        <a:p>
          <a:r>
            <a:rPr lang="en-US" b="1" dirty="0" err="1">
              <a:cs typeface="Segoe UI" panose="020B0502040204020203" pitchFamily="34" charset="0"/>
            </a:rPr>
            <a:t>GPS_ParseFlag</a:t>
          </a:r>
          <a:r>
            <a:rPr lang="en-US" b="1" dirty="0">
              <a:cs typeface="Segoe UI" panose="020B0502040204020203" pitchFamily="34" charset="0"/>
            </a:rPr>
            <a:t> is set to initiate next task.</a:t>
          </a:r>
          <a:endParaRPr lang="en-US" dirty="0"/>
        </a:p>
      </dgm:t>
    </dgm:pt>
    <dgm:pt modelId="{B02A2170-95CC-42B7-823B-498FC3EFB1E5}" type="parTrans" cxnId="{C7606797-5BF1-4A6A-B66E-343BBF50591E}">
      <dgm:prSet/>
      <dgm:spPr/>
      <dgm:t>
        <a:bodyPr/>
        <a:lstStyle/>
        <a:p>
          <a:endParaRPr lang="en-US"/>
        </a:p>
      </dgm:t>
    </dgm:pt>
    <dgm:pt modelId="{607A18E0-FDA6-44A2-98E1-C384D4638185}" type="sibTrans" cxnId="{C7606797-5BF1-4A6A-B66E-343BBF50591E}">
      <dgm:prSet/>
      <dgm:spPr/>
      <dgm:t>
        <a:bodyPr/>
        <a:lstStyle/>
        <a:p>
          <a:endParaRPr lang="en-US"/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3"/>
      <dgm:spPr/>
    </dgm:pt>
    <dgm:pt modelId="{0B531DA5-76B0-4460-AE99-7E60E1B77C46}" type="pres">
      <dgm:prSet presAssocID="{1FA24F41-AA35-4D8D-8E79-FCF62020358A}" presName="txShp" presStyleLbl="node1" presStyleIdx="0" presStyleCnt="3">
        <dgm:presLayoutVars>
          <dgm:bulletEnabled val="1"/>
        </dgm:presLayoutVars>
      </dgm:prSet>
      <dgm:spPr/>
    </dgm:pt>
    <dgm:pt modelId="{43A949CA-0D30-4804-A45E-711A02B23AA2}" type="pres">
      <dgm:prSet presAssocID="{0CFC9D0F-3FDC-48CD-9131-F3B666CDFA79}" presName="spacing" presStyleCnt="0"/>
      <dgm:spPr/>
    </dgm:pt>
    <dgm:pt modelId="{B80C358A-5570-46CD-80CF-345467D8E467}" type="pres">
      <dgm:prSet presAssocID="{2E976553-3691-423F-98F5-E141B4EE7B3F}" presName="composite" presStyleCnt="0"/>
      <dgm:spPr/>
    </dgm:pt>
    <dgm:pt modelId="{24C3D4D1-9EB7-4D8C-A994-61E5165067D7}" type="pres">
      <dgm:prSet presAssocID="{2E976553-3691-423F-98F5-E141B4EE7B3F}" presName="imgShp" presStyleLbl="fgImgPlace1" presStyleIdx="1" presStyleCnt="3"/>
      <dgm:spPr/>
    </dgm:pt>
    <dgm:pt modelId="{E6625715-4F19-411D-9276-1913B6A9031D}" type="pres">
      <dgm:prSet presAssocID="{2E976553-3691-423F-98F5-E141B4EE7B3F}" presName="txShp" presStyleLbl="node1" presStyleIdx="1" presStyleCnt="3">
        <dgm:presLayoutVars>
          <dgm:bulletEnabled val="1"/>
        </dgm:presLayoutVars>
      </dgm:prSet>
      <dgm:spPr/>
    </dgm:pt>
    <dgm:pt modelId="{D3235D75-2242-47B5-8DE4-B6D070A1F044}" type="pres">
      <dgm:prSet presAssocID="{47EA6E44-FB97-40DF-A6C0-0DFF7760BA5E}" presName="spacing" presStyleCnt="0"/>
      <dgm:spPr/>
    </dgm:pt>
    <dgm:pt modelId="{E6F1EDAE-EA7E-47E6-ADB3-044DCE35FEE9}" type="pres">
      <dgm:prSet presAssocID="{3ADFB9CF-0BDE-460A-8E2E-A210B86A809D}" presName="composite" presStyleCnt="0"/>
      <dgm:spPr/>
    </dgm:pt>
    <dgm:pt modelId="{419040FF-C42D-40B0-AC78-443882BBB21A}" type="pres">
      <dgm:prSet presAssocID="{3ADFB9CF-0BDE-460A-8E2E-A210B86A809D}" presName="imgShp" presStyleLbl="fgImgPlace1" presStyleIdx="2" presStyleCnt="3"/>
      <dgm:spPr/>
    </dgm:pt>
    <dgm:pt modelId="{11DA18EA-CBE5-41E2-AE55-B53C1DFEC7FF}" type="pres">
      <dgm:prSet presAssocID="{3ADFB9CF-0BDE-460A-8E2E-A210B86A809D}" presName="txShp" presStyleLbl="node1" presStyleIdx="2" presStyleCnt="3">
        <dgm:presLayoutVars>
          <dgm:bulletEnabled val="1"/>
        </dgm:presLayoutVars>
      </dgm:prSet>
      <dgm:spPr/>
    </dgm:pt>
  </dgm:ptLst>
  <dgm:cxnLst>
    <dgm:cxn modelId="{49369029-B6AE-40F5-BAE3-1C842F6460E3}" type="presOf" srcId="{2E976553-3691-423F-98F5-E141B4EE7B3F}" destId="{E6625715-4F19-411D-9276-1913B6A9031D}" srcOrd="0" destOrd="0" presId="urn:microsoft.com/office/officeart/2005/8/layout/vList3"/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906DBA81-2A61-4A58-94B2-4A50765CEC12}" type="presOf" srcId="{3ADFB9CF-0BDE-460A-8E2E-A210B86A809D}" destId="{11DA18EA-CBE5-41E2-AE55-B53C1DFEC7FF}" srcOrd="0" destOrd="0" presId="urn:microsoft.com/office/officeart/2005/8/layout/vList3"/>
    <dgm:cxn modelId="{C7606797-5BF1-4A6A-B66E-343BBF50591E}" srcId="{6731CA79-A3A0-492D-9E6B-C11638FF2320}" destId="{3ADFB9CF-0BDE-460A-8E2E-A210B86A809D}" srcOrd="2" destOrd="0" parTransId="{B02A2170-95CC-42B7-823B-498FC3EFB1E5}" sibTransId="{607A18E0-FDA6-44A2-98E1-C384D4638185}"/>
    <dgm:cxn modelId="{B3604FC8-78F6-48EC-B555-82D37398A2C9}" srcId="{6731CA79-A3A0-492D-9E6B-C11638FF2320}" destId="{2E976553-3691-423F-98F5-E141B4EE7B3F}" srcOrd="1" destOrd="0" parTransId="{2028E5CB-CD0C-4B23-B55A-A8BB9C2607E3}" sibTransId="{47EA6E44-FB97-40DF-A6C0-0DFF7760BA5E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  <dgm:cxn modelId="{F375C460-13E6-4BF4-AF5E-450B8C39123A}" type="presParOf" srcId="{8C92C347-4870-4427-90D2-CC986A92A388}" destId="{43A949CA-0D30-4804-A45E-711A02B23AA2}" srcOrd="1" destOrd="0" presId="urn:microsoft.com/office/officeart/2005/8/layout/vList3"/>
    <dgm:cxn modelId="{88140F1B-CE09-4980-83FE-213F637B5439}" type="presParOf" srcId="{8C92C347-4870-4427-90D2-CC986A92A388}" destId="{B80C358A-5570-46CD-80CF-345467D8E467}" srcOrd="2" destOrd="0" presId="urn:microsoft.com/office/officeart/2005/8/layout/vList3"/>
    <dgm:cxn modelId="{DB11CEDB-C3B2-437A-B559-0DC0F0AC01C5}" type="presParOf" srcId="{B80C358A-5570-46CD-80CF-345467D8E467}" destId="{24C3D4D1-9EB7-4D8C-A994-61E5165067D7}" srcOrd="0" destOrd="0" presId="urn:microsoft.com/office/officeart/2005/8/layout/vList3"/>
    <dgm:cxn modelId="{8E52879B-E958-45C7-9C12-193342D3939F}" type="presParOf" srcId="{B80C358A-5570-46CD-80CF-345467D8E467}" destId="{E6625715-4F19-411D-9276-1913B6A9031D}" srcOrd="1" destOrd="0" presId="urn:microsoft.com/office/officeart/2005/8/layout/vList3"/>
    <dgm:cxn modelId="{484C5CD6-D0E3-440E-B180-5EBB5DACB49F}" type="presParOf" srcId="{8C92C347-4870-4427-90D2-CC986A92A388}" destId="{D3235D75-2242-47B5-8DE4-B6D070A1F044}" srcOrd="3" destOrd="0" presId="urn:microsoft.com/office/officeart/2005/8/layout/vList3"/>
    <dgm:cxn modelId="{91B07434-0BD8-4C65-9B67-A6A8996F5A6B}" type="presParOf" srcId="{8C92C347-4870-4427-90D2-CC986A92A388}" destId="{E6F1EDAE-EA7E-47E6-ADB3-044DCE35FEE9}" srcOrd="4" destOrd="0" presId="urn:microsoft.com/office/officeart/2005/8/layout/vList3"/>
    <dgm:cxn modelId="{D829BAD6-88F7-4649-896A-FFC1F5F7A723}" type="presParOf" srcId="{E6F1EDAE-EA7E-47E6-ADB3-044DCE35FEE9}" destId="{419040FF-C42D-40B0-AC78-443882BBB21A}" srcOrd="0" destOrd="0" presId="urn:microsoft.com/office/officeart/2005/8/layout/vList3"/>
    <dgm:cxn modelId="{24B2F902-052D-48DF-885C-968DB050626B}" type="presParOf" srcId="{E6F1EDAE-EA7E-47E6-ADB3-044DCE35FEE9}" destId="{11DA18EA-CBE5-41E2-AE55-B53C1DFEC7F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GPS_GetRawData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 enables DMA channel to start reception </a:t>
          </a:r>
          <a:endParaRPr lang="en-US" dirty="0"/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/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/>
        </a:p>
      </dgm:t>
    </dgm:pt>
    <dgm:pt modelId="{2E976553-3691-423F-98F5-E141B4EE7B3F}">
      <dgm:prSet phldrT="[Text]"/>
      <dgm:spPr/>
      <dgm:t>
        <a:bodyPr/>
        <a:lstStyle/>
        <a:p>
          <a:r>
            <a:rPr lang="en-US" b="1" dirty="0" err="1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GPS_NewReadIssued</a:t>
          </a:r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 Flag is set to initiate next task.</a:t>
          </a:r>
          <a:endParaRPr lang="en-US" dirty="0"/>
        </a:p>
      </dgm:t>
    </dgm:pt>
    <dgm:pt modelId="{2028E5CB-CD0C-4B23-B55A-A8BB9C2607E3}" type="parTrans" cxnId="{B3604FC8-78F6-48EC-B555-82D37398A2C9}">
      <dgm:prSet/>
      <dgm:spPr/>
      <dgm:t>
        <a:bodyPr/>
        <a:lstStyle/>
        <a:p>
          <a:endParaRPr lang="en-US"/>
        </a:p>
      </dgm:t>
    </dgm:pt>
    <dgm:pt modelId="{47EA6E44-FB97-40DF-A6C0-0DFF7760BA5E}" type="sibTrans" cxnId="{B3604FC8-78F6-48EC-B555-82D37398A2C9}">
      <dgm:prSet/>
      <dgm:spPr/>
      <dgm:t>
        <a:bodyPr/>
        <a:lstStyle/>
        <a:p>
          <a:endParaRPr lang="en-US"/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2"/>
      <dgm:spPr/>
    </dgm:pt>
    <dgm:pt modelId="{0B531DA5-76B0-4460-AE99-7E60E1B77C46}" type="pres">
      <dgm:prSet presAssocID="{1FA24F41-AA35-4D8D-8E79-FCF62020358A}" presName="txShp" presStyleLbl="node1" presStyleIdx="0" presStyleCnt="2">
        <dgm:presLayoutVars>
          <dgm:bulletEnabled val="1"/>
        </dgm:presLayoutVars>
      </dgm:prSet>
      <dgm:spPr/>
    </dgm:pt>
    <dgm:pt modelId="{43A949CA-0D30-4804-A45E-711A02B23AA2}" type="pres">
      <dgm:prSet presAssocID="{0CFC9D0F-3FDC-48CD-9131-F3B666CDFA79}" presName="spacing" presStyleCnt="0"/>
      <dgm:spPr/>
    </dgm:pt>
    <dgm:pt modelId="{B80C358A-5570-46CD-80CF-345467D8E467}" type="pres">
      <dgm:prSet presAssocID="{2E976553-3691-423F-98F5-E141B4EE7B3F}" presName="composite" presStyleCnt="0"/>
      <dgm:spPr/>
    </dgm:pt>
    <dgm:pt modelId="{24C3D4D1-9EB7-4D8C-A994-61E5165067D7}" type="pres">
      <dgm:prSet presAssocID="{2E976553-3691-423F-98F5-E141B4EE7B3F}" presName="imgShp" presStyleLbl="fgImgPlace1" presStyleIdx="1" presStyleCnt="2"/>
      <dgm:spPr/>
    </dgm:pt>
    <dgm:pt modelId="{E6625715-4F19-411D-9276-1913B6A9031D}" type="pres">
      <dgm:prSet presAssocID="{2E976553-3691-423F-98F5-E141B4EE7B3F}" presName="txShp" presStyleLbl="node1" presStyleIdx="1" presStyleCnt="2">
        <dgm:presLayoutVars>
          <dgm:bulletEnabled val="1"/>
        </dgm:presLayoutVars>
      </dgm:prSet>
      <dgm:spPr/>
    </dgm:pt>
  </dgm:ptLst>
  <dgm:cxnLst>
    <dgm:cxn modelId="{49369029-B6AE-40F5-BAE3-1C842F6460E3}" type="presOf" srcId="{2E976553-3691-423F-98F5-E141B4EE7B3F}" destId="{E6625715-4F19-411D-9276-1913B6A9031D}" srcOrd="0" destOrd="0" presId="urn:microsoft.com/office/officeart/2005/8/layout/vList3"/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B3604FC8-78F6-48EC-B555-82D37398A2C9}" srcId="{6731CA79-A3A0-492D-9E6B-C11638FF2320}" destId="{2E976553-3691-423F-98F5-E141B4EE7B3F}" srcOrd="1" destOrd="0" parTransId="{2028E5CB-CD0C-4B23-B55A-A8BB9C2607E3}" sibTransId="{47EA6E44-FB97-40DF-A6C0-0DFF7760BA5E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  <dgm:cxn modelId="{F375C460-13E6-4BF4-AF5E-450B8C39123A}" type="presParOf" srcId="{8C92C347-4870-4427-90D2-CC986A92A388}" destId="{43A949CA-0D30-4804-A45E-711A02B23AA2}" srcOrd="1" destOrd="0" presId="urn:microsoft.com/office/officeart/2005/8/layout/vList3"/>
    <dgm:cxn modelId="{88140F1B-CE09-4980-83FE-213F637B5439}" type="presParOf" srcId="{8C92C347-4870-4427-90D2-CC986A92A388}" destId="{B80C358A-5570-46CD-80CF-345467D8E467}" srcOrd="2" destOrd="0" presId="urn:microsoft.com/office/officeart/2005/8/layout/vList3"/>
    <dgm:cxn modelId="{DB11CEDB-C3B2-437A-B559-0DC0F0AC01C5}" type="presParOf" srcId="{B80C358A-5570-46CD-80CF-345467D8E467}" destId="{24C3D4D1-9EB7-4D8C-A994-61E5165067D7}" srcOrd="0" destOrd="0" presId="urn:microsoft.com/office/officeart/2005/8/layout/vList3"/>
    <dgm:cxn modelId="{8E52879B-E958-45C7-9C12-193342D3939F}" type="presParOf" srcId="{B80C358A-5570-46CD-80CF-345467D8E467}" destId="{E6625715-4F19-411D-9276-1913B6A903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Sim800_PrepareLink injects the location data into the URL that will be requested through GSM.</a:t>
          </a:r>
          <a:endParaRPr lang="en-US" dirty="0">
            <a:solidFill>
              <a:schemeClr val="bg1"/>
            </a:solidFill>
          </a:endParaRPr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976553-3691-423F-98F5-E141B4EE7B3F}">
      <dgm:prSet phldrT="[Text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GPS_DetectUTurn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is a function that determines whether the vehicle is moving in a straight line or in a curve. </a:t>
          </a:r>
          <a:endParaRPr lang="en-US" dirty="0">
            <a:solidFill>
              <a:schemeClr val="bg1"/>
            </a:solidFill>
          </a:endParaRPr>
        </a:p>
      </dgm:t>
    </dgm:pt>
    <dgm:pt modelId="{2028E5CB-CD0C-4B23-B55A-A8BB9C2607E3}" type="par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7EA6E44-FB97-40DF-A6C0-0DFF7760BA5E}" type="sib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DFB9CF-0BDE-460A-8E2E-A210B86A809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If there was a change in movement pattern, </a:t>
          </a:r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GSM_Rate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Flag is set to activate Set Timer Rate task.</a:t>
          </a:r>
          <a:endParaRPr lang="en-US" dirty="0">
            <a:solidFill>
              <a:schemeClr val="bg1"/>
            </a:solidFill>
          </a:endParaRPr>
        </a:p>
      </dgm:t>
    </dgm:pt>
    <dgm:pt modelId="{B02A2170-95CC-42B7-823B-498FC3EFB1E5}" type="parTrans" cxnId="{C7606797-5BF1-4A6A-B66E-343BBF5059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7A18E0-FDA6-44A2-98E1-C384D4638185}" type="sibTrans" cxnId="{C7606797-5BF1-4A6A-B66E-343BBF5059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3"/>
      <dgm:spPr/>
    </dgm:pt>
    <dgm:pt modelId="{0B531DA5-76B0-4460-AE99-7E60E1B77C46}" type="pres">
      <dgm:prSet presAssocID="{1FA24F41-AA35-4D8D-8E79-FCF62020358A}" presName="txShp" presStyleLbl="node1" presStyleIdx="0" presStyleCnt="3">
        <dgm:presLayoutVars>
          <dgm:bulletEnabled val="1"/>
        </dgm:presLayoutVars>
      </dgm:prSet>
      <dgm:spPr/>
    </dgm:pt>
    <dgm:pt modelId="{43A949CA-0D30-4804-A45E-711A02B23AA2}" type="pres">
      <dgm:prSet presAssocID="{0CFC9D0F-3FDC-48CD-9131-F3B666CDFA79}" presName="spacing" presStyleCnt="0"/>
      <dgm:spPr/>
    </dgm:pt>
    <dgm:pt modelId="{B80C358A-5570-46CD-80CF-345467D8E467}" type="pres">
      <dgm:prSet presAssocID="{2E976553-3691-423F-98F5-E141B4EE7B3F}" presName="composite" presStyleCnt="0"/>
      <dgm:spPr/>
    </dgm:pt>
    <dgm:pt modelId="{24C3D4D1-9EB7-4D8C-A994-61E5165067D7}" type="pres">
      <dgm:prSet presAssocID="{2E976553-3691-423F-98F5-E141B4EE7B3F}" presName="imgShp" presStyleLbl="fgImgPlace1" presStyleIdx="1" presStyleCnt="3"/>
      <dgm:spPr/>
    </dgm:pt>
    <dgm:pt modelId="{E6625715-4F19-411D-9276-1913B6A9031D}" type="pres">
      <dgm:prSet presAssocID="{2E976553-3691-423F-98F5-E141B4EE7B3F}" presName="txShp" presStyleLbl="node1" presStyleIdx="1" presStyleCnt="3">
        <dgm:presLayoutVars>
          <dgm:bulletEnabled val="1"/>
        </dgm:presLayoutVars>
      </dgm:prSet>
      <dgm:spPr/>
    </dgm:pt>
    <dgm:pt modelId="{D3235D75-2242-47B5-8DE4-B6D070A1F044}" type="pres">
      <dgm:prSet presAssocID="{47EA6E44-FB97-40DF-A6C0-0DFF7760BA5E}" presName="spacing" presStyleCnt="0"/>
      <dgm:spPr/>
    </dgm:pt>
    <dgm:pt modelId="{E6F1EDAE-EA7E-47E6-ADB3-044DCE35FEE9}" type="pres">
      <dgm:prSet presAssocID="{3ADFB9CF-0BDE-460A-8E2E-A210B86A809D}" presName="composite" presStyleCnt="0"/>
      <dgm:spPr/>
    </dgm:pt>
    <dgm:pt modelId="{419040FF-C42D-40B0-AC78-443882BBB21A}" type="pres">
      <dgm:prSet presAssocID="{3ADFB9CF-0BDE-460A-8E2E-A210B86A809D}" presName="imgShp" presStyleLbl="fgImgPlace1" presStyleIdx="2" presStyleCnt="3"/>
      <dgm:spPr/>
    </dgm:pt>
    <dgm:pt modelId="{11DA18EA-CBE5-41E2-AE55-B53C1DFEC7FF}" type="pres">
      <dgm:prSet presAssocID="{3ADFB9CF-0BDE-460A-8E2E-A210B86A809D}" presName="txShp" presStyleLbl="node1" presStyleIdx="2" presStyleCnt="3">
        <dgm:presLayoutVars>
          <dgm:bulletEnabled val="1"/>
        </dgm:presLayoutVars>
      </dgm:prSet>
      <dgm:spPr/>
    </dgm:pt>
  </dgm:ptLst>
  <dgm:cxnLst>
    <dgm:cxn modelId="{49369029-B6AE-40F5-BAE3-1C842F6460E3}" type="presOf" srcId="{2E976553-3691-423F-98F5-E141B4EE7B3F}" destId="{E6625715-4F19-411D-9276-1913B6A9031D}" srcOrd="0" destOrd="0" presId="urn:microsoft.com/office/officeart/2005/8/layout/vList3"/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906DBA81-2A61-4A58-94B2-4A50765CEC12}" type="presOf" srcId="{3ADFB9CF-0BDE-460A-8E2E-A210B86A809D}" destId="{11DA18EA-CBE5-41E2-AE55-B53C1DFEC7FF}" srcOrd="0" destOrd="0" presId="urn:microsoft.com/office/officeart/2005/8/layout/vList3"/>
    <dgm:cxn modelId="{C7606797-5BF1-4A6A-B66E-343BBF50591E}" srcId="{6731CA79-A3A0-492D-9E6B-C11638FF2320}" destId="{3ADFB9CF-0BDE-460A-8E2E-A210B86A809D}" srcOrd="2" destOrd="0" parTransId="{B02A2170-95CC-42B7-823B-498FC3EFB1E5}" sibTransId="{607A18E0-FDA6-44A2-98E1-C384D4638185}"/>
    <dgm:cxn modelId="{B3604FC8-78F6-48EC-B555-82D37398A2C9}" srcId="{6731CA79-A3A0-492D-9E6B-C11638FF2320}" destId="{2E976553-3691-423F-98F5-E141B4EE7B3F}" srcOrd="1" destOrd="0" parTransId="{2028E5CB-CD0C-4B23-B55A-A8BB9C2607E3}" sibTransId="{47EA6E44-FB97-40DF-A6C0-0DFF7760BA5E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  <dgm:cxn modelId="{F375C460-13E6-4BF4-AF5E-450B8C39123A}" type="presParOf" srcId="{8C92C347-4870-4427-90D2-CC986A92A388}" destId="{43A949CA-0D30-4804-A45E-711A02B23AA2}" srcOrd="1" destOrd="0" presId="urn:microsoft.com/office/officeart/2005/8/layout/vList3"/>
    <dgm:cxn modelId="{88140F1B-CE09-4980-83FE-213F637B5439}" type="presParOf" srcId="{8C92C347-4870-4427-90D2-CC986A92A388}" destId="{B80C358A-5570-46CD-80CF-345467D8E467}" srcOrd="2" destOrd="0" presId="urn:microsoft.com/office/officeart/2005/8/layout/vList3"/>
    <dgm:cxn modelId="{DB11CEDB-C3B2-437A-B559-0DC0F0AC01C5}" type="presParOf" srcId="{B80C358A-5570-46CD-80CF-345467D8E467}" destId="{24C3D4D1-9EB7-4D8C-A994-61E5165067D7}" srcOrd="0" destOrd="0" presId="urn:microsoft.com/office/officeart/2005/8/layout/vList3"/>
    <dgm:cxn modelId="{8E52879B-E958-45C7-9C12-193342D3939F}" type="presParOf" srcId="{B80C358A-5570-46CD-80CF-345467D8E467}" destId="{E6625715-4F19-411D-9276-1913B6A9031D}" srcOrd="1" destOrd="0" presId="urn:microsoft.com/office/officeart/2005/8/layout/vList3"/>
    <dgm:cxn modelId="{484C5CD6-D0E3-440E-B180-5EBB5DACB49F}" type="presParOf" srcId="{8C92C347-4870-4427-90D2-CC986A92A388}" destId="{D3235D75-2242-47B5-8DE4-B6D070A1F044}" srcOrd="3" destOrd="0" presId="urn:microsoft.com/office/officeart/2005/8/layout/vList3"/>
    <dgm:cxn modelId="{91B07434-0BD8-4C65-9B67-A6A8996F5A6B}" type="presParOf" srcId="{8C92C347-4870-4427-90D2-CC986A92A388}" destId="{E6F1EDAE-EA7E-47E6-ADB3-044DCE35FEE9}" srcOrd="4" destOrd="0" presId="urn:microsoft.com/office/officeart/2005/8/layout/vList3"/>
    <dgm:cxn modelId="{D829BAD6-88F7-4649-896A-FFC1F5F7A723}" type="presParOf" srcId="{E6F1EDAE-EA7E-47E6-ADB3-044DCE35FEE9}" destId="{419040FF-C42D-40B0-AC78-443882BBB21A}" srcOrd="0" destOrd="0" presId="urn:microsoft.com/office/officeart/2005/8/layout/vList3"/>
    <dgm:cxn modelId="{24B2F902-052D-48DF-885C-968DB050626B}" type="presParOf" srcId="{E6F1EDAE-EA7E-47E6-ADB3-044DCE35FEE9}" destId="{11DA18EA-CBE5-41E2-AE55-B53C1DFEC7F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Timer period will change according to the movement statues.</a:t>
          </a:r>
          <a:endParaRPr lang="en-US" dirty="0">
            <a:solidFill>
              <a:schemeClr val="bg1"/>
            </a:solidFill>
          </a:endParaRPr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1"/>
      <dgm:spPr/>
    </dgm:pt>
    <dgm:pt modelId="{0B531DA5-76B0-4460-AE99-7E60E1B77C46}" type="pres">
      <dgm:prSet presAssocID="{1FA24F41-AA35-4D8D-8E79-FCF62020358A}" presName="txShp" presStyleLbl="node1" presStyleIdx="0" presStyleCnt="1">
        <dgm:presLayoutVars>
          <dgm:bulletEnabled val="1"/>
        </dgm:presLayoutVars>
      </dgm:prSet>
      <dgm:spPr/>
    </dgm:pt>
  </dgm:ptLst>
  <dgm:cxnLst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GSM_ReceiveResponse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enables DMA channel to start receiving from UART2 Rx.</a:t>
          </a:r>
          <a:endParaRPr lang="en-US" dirty="0">
            <a:solidFill>
              <a:schemeClr val="bg1"/>
            </a:solidFill>
          </a:endParaRPr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976553-3691-423F-98F5-E141B4EE7B3F}">
      <dgm:prSet phldrT="[Text]"/>
      <dgm:spPr/>
      <dgm:t>
        <a:bodyPr/>
        <a:lstStyle/>
        <a:p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GSM_Send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sends enable SSL command.</a:t>
          </a:r>
          <a:endParaRPr lang="en-US" dirty="0">
            <a:solidFill>
              <a:schemeClr val="bg1"/>
            </a:solidFill>
          </a:endParaRPr>
        </a:p>
      </dgm:t>
    </dgm:pt>
    <dgm:pt modelId="{2028E5CB-CD0C-4B23-B55A-A8BB9C2607E3}" type="par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7EA6E44-FB97-40DF-A6C0-0DFF7760BA5E}" type="sib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ADFB9CF-0BDE-460A-8E2E-A210B86A809D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If GSM responds with “OK”, </a:t>
          </a:r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GSM_Connection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flag is set.</a:t>
          </a:r>
        </a:p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If GSM responds with “ERROR”, re-send test command</a:t>
          </a:r>
          <a:endParaRPr lang="en-US" dirty="0">
            <a:solidFill>
              <a:schemeClr val="bg1"/>
            </a:solidFill>
          </a:endParaRPr>
        </a:p>
      </dgm:t>
    </dgm:pt>
    <dgm:pt modelId="{B02A2170-95CC-42B7-823B-498FC3EFB1E5}" type="parTrans" cxnId="{C7606797-5BF1-4A6A-B66E-343BBF5059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7A18E0-FDA6-44A2-98E1-C384D4638185}" type="sibTrans" cxnId="{C7606797-5BF1-4A6A-B66E-343BBF5059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3"/>
      <dgm:spPr/>
    </dgm:pt>
    <dgm:pt modelId="{0B531DA5-76B0-4460-AE99-7E60E1B77C46}" type="pres">
      <dgm:prSet presAssocID="{1FA24F41-AA35-4D8D-8E79-FCF62020358A}" presName="txShp" presStyleLbl="node1" presStyleIdx="0" presStyleCnt="3">
        <dgm:presLayoutVars>
          <dgm:bulletEnabled val="1"/>
        </dgm:presLayoutVars>
      </dgm:prSet>
      <dgm:spPr/>
    </dgm:pt>
    <dgm:pt modelId="{43A949CA-0D30-4804-A45E-711A02B23AA2}" type="pres">
      <dgm:prSet presAssocID="{0CFC9D0F-3FDC-48CD-9131-F3B666CDFA79}" presName="spacing" presStyleCnt="0"/>
      <dgm:spPr/>
    </dgm:pt>
    <dgm:pt modelId="{B80C358A-5570-46CD-80CF-345467D8E467}" type="pres">
      <dgm:prSet presAssocID="{2E976553-3691-423F-98F5-E141B4EE7B3F}" presName="composite" presStyleCnt="0"/>
      <dgm:spPr/>
    </dgm:pt>
    <dgm:pt modelId="{24C3D4D1-9EB7-4D8C-A994-61E5165067D7}" type="pres">
      <dgm:prSet presAssocID="{2E976553-3691-423F-98F5-E141B4EE7B3F}" presName="imgShp" presStyleLbl="fgImgPlace1" presStyleIdx="1" presStyleCnt="3"/>
      <dgm:spPr/>
    </dgm:pt>
    <dgm:pt modelId="{E6625715-4F19-411D-9276-1913B6A9031D}" type="pres">
      <dgm:prSet presAssocID="{2E976553-3691-423F-98F5-E141B4EE7B3F}" presName="txShp" presStyleLbl="node1" presStyleIdx="1" presStyleCnt="3">
        <dgm:presLayoutVars>
          <dgm:bulletEnabled val="1"/>
        </dgm:presLayoutVars>
      </dgm:prSet>
      <dgm:spPr/>
    </dgm:pt>
    <dgm:pt modelId="{D3235D75-2242-47B5-8DE4-B6D070A1F044}" type="pres">
      <dgm:prSet presAssocID="{47EA6E44-FB97-40DF-A6C0-0DFF7760BA5E}" presName="spacing" presStyleCnt="0"/>
      <dgm:spPr/>
    </dgm:pt>
    <dgm:pt modelId="{E6F1EDAE-EA7E-47E6-ADB3-044DCE35FEE9}" type="pres">
      <dgm:prSet presAssocID="{3ADFB9CF-0BDE-460A-8E2E-A210B86A809D}" presName="composite" presStyleCnt="0"/>
      <dgm:spPr/>
    </dgm:pt>
    <dgm:pt modelId="{419040FF-C42D-40B0-AC78-443882BBB21A}" type="pres">
      <dgm:prSet presAssocID="{3ADFB9CF-0BDE-460A-8E2E-A210B86A809D}" presName="imgShp" presStyleLbl="fgImgPlace1" presStyleIdx="2" presStyleCnt="3"/>
      <dgm:spPr/>
    </dgm:pt>
    <dgm:pt modelId="{11DA18EA-CBE5-41E2-AE55-B53C1DFEC7FF}" type="pres">
      <dgm:prSet presAssocID="{3ADFB9CF-0BDE-460A-8E2E-A210B86A809D}" presName="txShp" presStyleLbl="node1" presStyleIdx="2" presStyleCnt="3">
        <dgm:presLayoutVars>
          <dgm:bulletEnabled val="1"/>
        </dgm:presLayoutVars>
      </dgm:prSet>
      <dgm:spPr/>
    </dgm:pt>
  </dgm:ptLst>
  <dgm:cxnLst>
    <dgm:cxn modelId="{49369029-B6AE-40F5-BAE3-1C842F6460E3}" type="presOf" srcId="{2E976553-3691-423F-98F5-E141B4EE7B3F}" destId="{E6625715-4F19-411D-9276-1913B6A9031D}" srcOrd="0" destOrd="0" presId="urn:microsoft.com/office/officeart/2005/8/layout/vList3"/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906DBA81-2A61-4A58-94B2-4A50765CEC12}" type="presOf" srcId="{3ADFB9CF-0BDE-460A-8E2E-A210B86A809D}" destId="{11DA18EA-CBE5-41E2-AE55-B53C1DFEC7FF}" srcOrd="0" destOrd="0" presId="urn:microsoft.com/office/officeart/2005/8/layout/vList3"/>
    <dgm:cxn modelId="{C7606797-5BF1-4A6A-B66E-343BBF50591E}" srcId="{6731CA79-A3A0-492D-9E6B-C11638FF2320}" destId="{3ADFB9CF-0BDE-460A-8E2E-A210B86A809D}" srcOrd="2" destOrd="0" parTransId="{B02A2170-95CC-42B7-823B-498FC3EFB1E5}" sibTransId="{607A18E0-FDA6-44A2-98E1-C384D4638185}"/>
    <dgm:cxn modelId="{B3604FC8-78F6-48EC-B555-82D37398A2C9}" srcId="{6731CA79-A3A0-492D-9E6B-C11638FF2320}" destId="{2E976553-3691-423F-98F5-E141B4EE7B3F}" srcOrd="1" destOrd="0" parTransId="{2028E5CB-CD0C-4B23-B55A-A8BB9C2607E3}" sibTransId="{47EA6E44-FB97-40DF-A6C0-0DFF7760BA5E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  <dgm:cxn modelId="{F375C460-13E6-4BF4-AF5E-450B8C39123A}" type="presParOf" srcId="{8C92C347-4870-4427-90D2-CC986A92A388}" destId="{43A949CA-0D30-4804-A45E-711A02B23AA2}" srcOrd="1" destOrd="0" presId="urn:microsoft.com/office/officeart/2005/8/layout/vList3"/>
    <dgm:cxn modelId="{88140F1B-CE09-4980-83FE-213F637B5439}" type="presParOf" srcId="{8C92C347-4870-4427-90D2-CC986A92A388}" destId="{B80C358A-5570-46CD-80CF-345467D8E467}" srcOrd="2" destOrd="0" presId="urn:microsoft.com/office/officeart/2005/8/layout/vList3"/>
    <dgm:cxn modelId="{DB11CEDB-C3B2-437A-B559-0DC0F0AC01C5}" type="presParOf" srcId="{B80C358A-5570-46CD-80CF-345467D8E467}" destId="{24C3D4D1-9EB7-4D8C-A994-61E5165067D7}" srcOrd="0" destOrd="0" presId="urn:microsoft.com/office/officeart/2005/8/layout/vList3"/>
    <dgm:cxn modelId="{8E52879B-E958-45C7-9C12-193342D3939F}" type="presParOf" srcId="{B80C358A-5570-46CD-80CF-345467D8E467}" destId="{E6625715-4F19-411D-9276-1913B6A9031D}" srcOrd="1" destOrd="0" presId="urn:microsoft.com/office/officeart/2005/8/layout/vList3"/>
    <dgm:cxn modelId="{484C5CD6-D0E3-440E-B180-5EBB5DACB49F}" type="presParOf" srcId="{8C92C347-4870-4427-90D2-CC986A92A388}" destId="{D3235D75-2242-47B5-8DE4-B6D070A1F044}" srcOrd="3" destOrd="0" presId="urn:microsoft.com/office/officeart/2005/8/layout/vList3"/>
    <dgm:cxn modelId="{91B07434-0BD8-4C65-9B67-A6A8996F5A6B}" type="presParOf" srcId="{8C92C347-4870-4427-90D2-CC986A92A388}" destId="{E6F1EDAE-EA7E-47E6-ADB3-044DCE35FEE9}" srcOrd="4" destOrd="0" presId="urn:microsoft.com/office/officeart/2005/8/layout/vList3"/>
    <dgm:cxn modelId="{D829BAD6-88F7-4649-896A-FFC1F5F7A723}" type="presParOf" srcId="{E6F1EDAE-EA7E-47E6-ADB3-044DCE35FEE9}" destId="{419040FF-C42D-40B0-AC78-443882BBB21A}" srcOrd="0" destOrd="0" presId="urn:microsoft.com/office/officeart/2005/8/layout/vList3"/>
    <dgm:cxn modelId="{24B2F902-052D-48DF-885C-968DB050626B}" type="presParOf" srcId="{E6F1EDAE-EA7E-47E6-ADB3-044DCE35FEE9}" destId="{11DA18EA-CBE5-41E2-AE55-B53C1DFEC7F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31CA79-A3A0-492D-9E6B-C11638FF2320}" type="doc">
      <dgm:prSet loTypeId="urn:microsoft.com/office/officeart/2005/8/layout/vList3" loCatId="list" qsTypeId="urn:microsoft.com/office/officeart/2005/8/quickstyle/simple1" qsCatId="simple" csTypeId="urn:microsoft.com/office/officeart/2005/8/colors/colorful4" csCatId="colorful" phldr="1"/>
      <dgm:spPr/>
    </dgm:pt>
    <dgm:pt modelId="{1FA24F41-AA35-4D8D-8E79-FCF62020358A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Loop over and send HTTP commands.</a:t>
          </a:r>
          <a:endParaRPr lang="en-US" dirty="0">
            <a:solidFill>
              <a:schemeClr val="bg1"/>
            </a:solidFill>
          </a:endParaRPr>
        </a:p>
      </dgm:t>
    </dgm:pt>
    <dgm:pt modelId="{4BA8B11E-8A96-4EED-B263-38363817FAD1}" type="par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CFC9D0F-3FDC-48CD-9131-F3B666CDFA79}" type="sibTrans" cxnId="{3F0F5E79-D59E-4638-BBE4-EB195D197F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976553-3691-423F-98F5-E141B4EE7B3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If GSM responds with “OK”, command is sent </a:t>
          </a:r>
          <a:r>
            <a:rPr lang="en-US" b="1" dirty="0" err="1">
              <a:solidFill>
                <a:schemeClr val="bg1"/>
              </a:solidFill>
              <a:cs typeface="Segoe UI" panose="020B0502040204020203" pitchFamily="34" charset="0"/>
            </a:rPr>
            <a:t>successfully.If</a:t>
          </a:r>
          <a:r>
            <a:rPr lang="en-US" b="1" dirty="0">
              <a:solidFill>
                <a:schemeClr val="bg1"/>
              </a:solidFill>
              <a:cs typeface="Segoe UI" panose="020B0502040204020203" pitchFamily="34" charset="0"/>
            </a:rPr>
            <a:t> GSM responds with “ERROR”, re-send test command</a:t>
          </a:r>
          <a:endParaRPr lang="en-US" dirty="0">
            <a:solidFill>
              <a:schemeClr val="bg1"/>
            </a:solidFill>
          </a:endParaRPr>
        </a:p>
      </dgm:t>
    </dgm:pt>
    <dgm:pt modelId="{2028E5CB-CD0C-4B23-B55A-A8BB9C2607E3}" type="par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7EA6E44-FB97-40DF-A6C0-0DFF7760BA5E}" type="sibTrans" cxnId="{B3604FC8-78F6-48EC-B555-82D37398A2C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4E31D34-B0F6-4667-87B3-45B7FB691CFC}">
      <dgm:prSet phldrT="[Text]"/>
      <dgm:spPr/>
      <dgm:t>
        <a:bodyPr/>
        <a:lstStyle/>
        <a:p>
          <a:r>
            <a:rPr lang="en-US" b="1">
              <a:solidFill>
                <a:schemeClr val="bg1"/>
              </a:solidFill>
              <a:cs typeface="Segoe UI" panose="020B0502040204020203" pitchFamily="34" charset="0"/>
            </a:rPr>
            <a:t>If GSM responds with “ERROR”, re-send test command</a:t>
          </a:r>
          <a:endParaRPr lang="en-US" dirty="0">
            <a:solidFill>
              <a:schemeClr val="bg1"/>
            </a:solidFill>
          </a:endParaRPr>
        </a:p>
      </dgm:t>
    </dgm:pt>
    <dgm:pt modelId="{72E49C15-6051-48E7-B261-8EE8BB6156F1}" type="parTrans" cxnId="{74FE893D-4076-4AB5-A4EE-4CDF363225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A7F9A0-EF41-4B67-BD00-6D95A238E32D}" type="sibTrans" cxnId="{74FE893D-4076-4AB5-A4EE-4CDF363225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92C347-4870-4427-90D2-CC986A92A388}" type="pres">
      <dgm:prSet presAssocID="{6731CA79-A3A0-492D-9E6B-C11638FF2320}" presName="linearFlow" presStyleCnt="0">
        <dgm:presLayoutVars>
          <dgm:dir/>
          <dgm:resizeHandles val="exact"/>
        </dgm:presLayoutVars>
      </dgm:prSet>
      <dgm:spPr/>
    </dgm:pt>
    <dgm:pt modelId="{DFBBE7AD-ABA7-4B87-A8F9-8605B4D5389F}" type="pres">
      <dgm:prSet presAssocID="{1FA24F41-AA35-4D8D-8E79-FCF62020358A}" presName="composite" presStyleCnt="0"/>
      <dgm:spPr/>
    </dgm:pt>
    <dgm:pt modelId="{E1EA5890-79F4-485E-8A17-FBB7120FA8D5}" type="pres">
      <dgm:prSet presAssocID="{1FA24F41-AA35-4D8D-8E79-FCF62020358A}" presName="imgShp" presStyleLbl="fgImgPlace1" presStyleIdx="0" presStyleCnt="3"/>
      <dgm:spPr/>
    </dgm:pt>
    <dgm:pt modelId="{0B531DA5-76B0-4460-AE99-7E60E1B77C46}" type="pres">
      <dgm:prSet presAssocID="{1FA24F41-AA35-4D8D-8E79-FCF62020358A}" presName="txShp" presStyleLbl="node1" presStyleIdx="0" presStyleCnt="3">
        <dgm:presLayoutVars>
          <dgm:bulletEnabled val="1"/>
        </dgm:presLayoutVars>
      </dgm:prSet>
      <dgm:spPr/>
    </dgm:pt>
    <dgm:pt modelId="{43A949CA-0D30-4804-A45E-711A02B23AA2}" type="pres">
      <dgm:prSet presAssocID="{0CFC9D0F-3FDC-48CD-9131-F3B666CDFA79}" presName="spacing" presStyleCnt="0"/>
      <dgm:spPr/>
    </dgm:pt>
    <dgm:pt modelId="{B80C358A-5570-46CD-80CF-345467D8E467}" type="pres">
      <dgm:prSet presAssocID="{2E976553-3691-423F-98F5-E141B4EE7B3F}" presName="composite" presStyleCnt="0"/>
      <dgm:spPr/>
    </dgm:pt>
    <dgm:pt modelId="{24C3D4D1-9EB7-4D8C-A994-61E5165067D7}" type="pres">
      <dgm:prSet presAssocID="{2E976553-3691-423F-98F5-E141B4EE7B3F}" presName="imgShp" presStyleLbl="fgImgPlace1" presStyleIdx="1" presStyleCnt="3"/>
      <dgm:spPr/>
    </dgm:pt>
    <dgm:pt modelId="{E6625715-4F19-411D-9276-1913B6A9031D}" type="pres">
      <dgm:prSet presAssocID="{2E976553-3691-423F-98F5-E141B4EE7B3F}" presName="txShp" presStyleLbl="node1" presStyleIdx="1" presStyleCnt="3">
        <dgm:presLayoutVars>
          <dgm:bulletEnabled val="1"/>
        </dgm:presLayoutVars>
      </dgm:prSet>
      <dgm:spPr/>
    </dgm:pt>
    <dgm:pt modelId="{D3235D75-2242-47B5-8DE4-B6D070A1F044}" type="pres">
      <dgm:prSet presAssocID="{47EA6E44-FB97-40DF-A6C0-0DFF7760BA5E}" presName="spacing" presStyleCnt="0"/>
      <dgm:spPr/>
    </dgm:pt>
    <dgm:pt modelId="{D89E0727-BB59-4C9A-9ABA-6F4BF7124EBB}" type="pres">
      <dgm:prSet presAssocID="{24E31D34-B0F6-4667-87B3-45B7FB691CFC}" presName="composite" presStyleCnt="0"/>
      <dgm:spPr/>
    </dgm:pt>
    <dgm:pt modelId="{598A40F2-C2BC-4926-9DCA-D07A2F75DE95}" type="pres">
      <dgm:prSet presAssocID="{24E31D34-B0F6-4667-87B3-45B7FB691CFC}" presName="imgShp" presStyleLbl="fgImgPlace1" presStyleIdx="2" presStyleCnt="3"/>
      <dgm:spPr/>
    </dgm:pt>
    <dgm:pt modelId="{818E37BD-73A4-4C4D-A512-9FD381648AED}" type="pres">
      <dgm:prSet presAssocID="{24E31D34-B0F6-4667-87B3-45B7FB691CFC}" presName="txShp" presStyleLbl="node1" presStyleIdx="2" presStyleCnt="3">
        <dgm:presLayoutVars>
          <dgm:bulletEnabled val="1"/>
        </dgm:presLayoutVars>
      </dgm:prSet>
      <dgm:spPr/>
    </dgm:pt>
  </dgm:ptLst>
  <dgm:cxnLst>
    <dgm:cxn modelId="{C900F11C-6994-4592-A5D3-469216B2D501}" type="presOf" srcId="{24E31D34-B0F6-4667-87B3-45B7FB691CFC}" destId="{818E37BD-73A4-4C4D-A512-9FD381648AED}" srcOrd="0" destOrd="0" presId="urn:microsoft.com/office/officeart/2005/8/layout/vList3"/>
    <dgm:cxn modelId="{49369029-B6AE-40F5-BAE3-1C842F6460E3}" type="presOf" srcId="{2E976553-3691-423F-98F5-E141B4EE7B3F}" destId="{E6625715-4F19-411D-9276-1913B6A9031D}" srcOrd="0" destOrd="0" presId="urn:microsoft.com/office/officeart/2005/8/layout/vList3"/>
    <dgm:cxn modelId="{74FE893D-4076-4AB5-A4EE-4CDF3632255B}" srcId="{6731CA79-A3A0-492D-9E6B-C11638FF2320}" destId="{24E31D34-B0F6-4667-87B3-45B7FB691CFC}" srcOrd="2" destOrd="0" parTransId="{72E49C15-6051-48E7-B261-8EE8BB6156F1}" sibTransId="{DCA7F9A0-EF41-4B67-BD00-6D95A238E32D}"/>
    <dgm:cxn modelId="{3F0F5E79-D59E-4638-BBE4-EB195D197FF2}" srcId="{6731CA79-A3A0-492D-9E6B-C11638FF2320}" destId="{1FA24F41-AA35-4D8D-8E79-FCF62020358A}" srcOrd="0" destOrd="0" parTransId="{4BA8B11E-8A96-4EED-B263-38363817FAD1}" sibTransId="{0CFC9D0F-3FDC-48CD-9131-F3B666CDFA79}"/>
    <dgm:cxn modelId="{B3604FC8-78F6-48EC-B555-82D37398A2C9}" srcId="{6731CA79-A3A0-492D-9E6B-C11638FF2320}" destId="{2E976553-3691-423F-98F5-E141B4EE7B3F}" srcOrd="1" destOrd="0" parTransId="{2028E5CB-CD0C-4B23-B55A-A8BB9C2607E3}" sibTransId="{47EA6E44-FB97-40DF-A6C0-0DFF7760BA5E}"/>
    <dgm:cxn modelId="{2AE4BBF3-7CAD-41CE-9F18-69FDE36B039C}" type="presOf" srcId="{1FA24F41-AA35-4D8D-8E79-FCF62020358A}" destId="{0B531DA5-76B0-4460-AE99-7E60E1B77C46}" srcOrd="0" destOrd="0" presId="urn:microsoft.com/office/officeart/2005/8/layout/vList3"/>
    <dgm:cxn modelId="{C51E62FB-E857-417D-B483-003179038EB2}" type="presOf" srcId="{6731CA79-A3A0-492D-9E6B-C11638FF2320}" destId="{8C92C347-4870-4427-90D2-CC986A92A388}" srcOrd="0" destOrd="0" presId="urn:microsoft.com/office/officeart/2005/8/layout/vList3"/>
    <dgm:cxn modelId="{F6188FB5-7622-477F-96D9-1FE5E2FFCD74}" type="presParOf" srcId="{8C92C347-4870-4427-90D2-CC986A92A388}" destId="{DFBBE7AD-ABA7-4B87-A8F9-8605B4D5389F}" srcOrd="0" destOrd="0" presId="urn:microsoft.com/office/officeart/2005/8/layout/vList3"/>
    <dgm:cxn modelId="{8F65E29A-197D-4939-894A-47BD07AAE8B3}" type="presParOf" srcId="{DFBBE7AD-ABA7-4B87-A8F9-8605B4D5389F}" destId="{E1EA5890-79F4-485E-8A17-FBB7120FA8D5}" srcOrd="0" destOrd="0" presId="urn:microsoft.com/office/officeart/2005/8/layout/vList3"/>
    <dgm:cxn modelId="{C2F166D3-6851-4EEC-BB9B-63243D376C11}" type="presParOf" srcId="{DFBBE7AD-ABA7-4B87-A8F9-8605B4D5389F}" destId="{0B531DA5-76B0-4460-AE99-7E60E1B77C46}" srcOrd="1" destOrd="0" presId="urn:microsoft.com/office/officeart/2005/8/layout/vList3"/>
    <dgm:cxn modelId="{F375C460-13E6-4BF4-AF5E-450B8C39123A}" type="presParOf" srcId="{8C92C347-4870-4427-90D2-CC986A92A388}" destId="{43A949CA-0D30-4804-A45E-711A02B23AA2}" srcOrd="1" destOrd="0" presId="urn:microsoft.com/office/officeart/2005/8/layout/vList3"/>
    <dgm:cxn modelId="{88140F1B-CE09-4980-83FE-213F637B5439}" type="presParOf" srcId="{8C92C347-4870-4427-90D2-CC986A92A388}" destId="{B80C358A-5570-46CD-80CF-345467D8E467}" srcOrd="2" destOrd="0" presId="urn:microsoft.com/office/officeart/2005/8/layout/vList3"/>
    <dgm:cxn modelId="{DB11CEDB-C3B2-437A-B559-0DC0F0AC01C5}" type="presParOf" srcId="{B80C358A-5570-46CD-80CF-345467D8E467}" destId="{24C3D4D1-9EB7-4D8C-A994-61E5165067D7}" srcOrd="0" destOrd="0" presId="urn:microsoft.com/office/officeart/2005/8/layout/vList3"/>
    <dgm:cxn modelId="{8E52879B-E958-45C7-9C12-193342D3939F}" type="presParOf" srcId="{B80C358A-5570-46CD-80CF-345467D8E467}" destId="{E6625715-4F19-411D-9276-1913B6A9031D}" srcOrd="1" destOrd="0" presId="urn:microsoft.com/office/officeart/2005/8/layout/vList3"/>
    <dgm:cxn modelId="{484C5CD6-D0E3-440E-B180-5EBB5DACB49F}" type="presParOf" srcId="{8C92C347-4870-4427-90D2-CC986A92A388}" destId="{D3235D75-2242-47B5-8DE4-B6D070A1F044}" srcOrd="3" destOrd="0" presId="urn:microsoft.com/office/officeart/2005/8/layout/vList3"/>
    <dgm:cxn modelId="{19D43FD4-D341-4420-BA12-0AF9317C56F0}" type="presParOf" srcId="{8C92C347-4870-4427-90D2-CC986A92A388}" destId="{D89E0727-BB59-4C9A-9ABA-6F4BF7124EBB}" srcOrd="4" destOrd="0" presId="urn:microsoft.com/office/officeart/2005/8/layout/vList3"/>
    <dgm:cxn modelId="{F104CC86-13D0-4DE7-91BA-7635C75E7F1D}" type="presParOf" srcId="{D89E0727-BB59-4C9A-9ABA-6F4BF7124EBB}" destId="{598A40F2-C2BC-4926-9DCA-D07A2F75DE95}" srcOrd="0" destOrd="0" presId="urn:microsoft.com/office/officeart/2005/8/layout/vList3"/>
    <dgm:cxn modelId="{9020E9D1-FF5A-46DA-80FA-E047D4CC6007}" type="presParOf" srcId="{D89E0727-BB59-4C9A-9ABA-6F4BF7124EBB}" destId="{818E37BD-73A4-4C4D-A512-9FD381648A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E630C-C6C4-4986-9431-E84844D0F349}">
      <dsp:nvSpPr>
        <dsp:cNvPr id="0" name=""/>
        <dsp:cNvSpPr/>
      </dsp:nvSpPr>
      <dsp:spPr>
        <a:xfrm>
          <a:off x="504118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rgbClr val="FBE2D2"/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randview Display"/>
              <a:ea typeface="+mn-ea"/>
              <a:cs typeface="+mn-cs"/>
            </a:rPr>
            <a:t>GPS Detects Location</a:t>
          </a:r>
          <a:endParaRPr lang="en-US" sz="1500" kern="1200" dirty="0">
            <a:latin typeface="Grandview Display"/>
            <a:ea typeface="+mn-ea"/>
            <a:cs typeface="+mn-cs"/>
          </a:endParaRPr>
        </a:p>
      </dsp:txBody>
      <dsp:txXfrm>
        <a:off x="1003049" y="1080900"/>
        <a:ext cx="972916" cy="1221161"/>
      </dsp:txXfrm>
    </dsp:sp>
    <dsp:sp modelId="{66AEC7B7-3CAF-4519-B6BF-9449BA9B8DB4}">
      <dsp:nvSpPr>
        <dsp:cNvPr id="0" name=""/>
        <dsp:cNvSpPr/>
      </dsp:nvSpPr>
      <dsp:spPr>
        <a:xfrm>
          <a:off x="5186" y="1192550"/>
          <a:ext cx="997862" cy="99786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Grandview Display"/>
              <a:ea typeface="+mn-ea"/>
              <a:cs typeface="+mn-cs"/>
            </a:rPr>
            <a:t> </a:t>
          </a:r>
          <a:endParaRPr lang="en-US" sz="4700" kern="1200" dirty="0">
            <a:latin typeface="Grandview Display"/>
            <a:ea typeface="+mn-ea"/>
            <a:cs typeface="+mn-cs"/>
          </a:endParaRPr>
        </a:p>
      </dsp:txBody>
      <dsp:txXfrm>
        <a:off x="151320" y="1338684"/>
        <a:ext cx="705594" cy="705594"/>
      </dsp:txXfrm>
    </dsp:sp>
    <dsp:sp modelId="{03D95EA8-9E7A-46AE-825E-EDCF44CE0365}">
      <dsp:nvSpPr>
        <dsp:cNvPr id="0" name=""/>
        <dsp:cNvSpPr/>
      </dsp:nvSpPr>
      <dsp:spPr>
        <a:xfrm>
          <a:off x="312350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rgbClr val="D0D7E5"/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randview Display"/>
              <a:ea typeface="+mn-ea"/>
              <a:cs typeface="+mn-cs"/>
            </a:rPr>
            <a:t>Data is Processed</a:t>
          </a:r>
          <a:endParaRPr lang="en-US" sz="1500" kern="1200" dirty="0">
            <a:latin typeface="Grandview Display"/>
            <a:ea typeface="+mn-ea"/>
            <a:cs typeface="+mn-cs"/>
          </a:endParaRPr>
        </a:p>
      </dsp:txBody>
      <dsp:txXfrm>
        <a:off x="3622439" y="1080900"/>
        <a:ext cx="972916" cy="1221161"/>
      </dsp:txXfrm>
    </dsp:sp>
    <dsp:sp modelId="{82AD3449-3A04-469D-AB76-5313A59F4183}">
      <dsp:nvSpPr>
        <dsp:cNvPr id="0" name=""/>
        <dsp:cNvSpPr/>
      </dsp:nvSpPr>
      <dsp:spPr>
        <a:xfrm>
          <a:off x="2624576" y="1192550"/>
          <a:ext cx="997862" cy="997862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Grandview Display"/>
              <a:ea typeface="+mn-ea"/>
              <a:cs typeface="+mn-cs"/>
            </a:rPr>
            <a:t> </a:t>
          </a:r>
          <a:endParaRPr lang="en-US" sz="4700" kern="1200" dirty="0">
            <a:latin typeface="Grandview Display"/>
            <a:ea typeface="+mn-ea"/>
            <a:cs typeface="+mn-cs"/>
          </a:endParaRPr>
        </a:p>
      </dsp:txBody>
      <dsp:txXfrm>
        <a:off x="2770710" y="1338684"/>
        <a:ext cx="705594" cy="705594"/>
      </dsp:txXfrm>
    </dsp:sp>
    <dsp:sp modelId="{50647547-3738-4275-88B3-9D29F4A4BC3E}">
      <dsp:nvSpPr>
        <dsp:cNvPr id="0" name=""/>
        <dsp:cNvSpPr/>
      </dsp:nvSpPr>
      <dsp:spPr>
        <a:xfrm>
          <a:off x="574289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randview Display"/>
              <a:ea typeface="+mn-ea"/>
              <a:cs typeface="+mn-cs"/>
            </a:rPr>
            <a:t>Send Data through GSM</a:t>
          </a:r>
          <a:endParaRPr lang="en-US" sz="1500" kern="1200" dirty="0">
            <a:latin typeface="Grandview Display"/>
            <a:ea typeface="+mn-ea"/>
            <a:cs typeface="+mn-cs"/>
          </a:endParaRPr>
        </a:p>
      </dsp:txBody>
      <dsp:txXfrm>
        <a:off x="6241829" y="1080900"/>
        <a:ext cx="972916" cy="1221161"/>
      </dsp:txXfrm>
    </dsp:sp>
    <dsp:sp modelId="{54C6BBB1-61CD-4BE0-A1CE-5E45B7F91F20}">
      <dsp:nvSpPr>
        <dsp:cNvPr id="0" name=""/>
        <dsp:cNvSpPr/>
      </dsp:nvSpPr>
      <dsp:spPr>
        <a:xfrm>
          <a:off x="5243966" y="1192550"/>
          <a:ext cx="997862" cy="9978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Grandview Display"/>
              <a:ea typeface="+mn-ea"/>
              <a:cs typeface="+mn-cs"/>
            </a:rPr>
            <a:t> </a:t>
          </a:r>
          <a:endParaRPr lang="en-US" sz="4700" kern="1200" dirty="0">
            <a:latin typeface="Grandview Display"/>
            <a:ea typeface="+mn-ea"/>
            <a:cs typeface="+mn-cs"/>
          </a:endParaRPr>
        </a:p>
      </dsp:txBody>
      <dsp:txXfrm>
        <a:off x="5390100" y="1338684"/>
        <a:ext cx="705594" cy="705594"/>
      </dsp:txXfrm>
    </dsp:sp>
    <dsp:sp modelId="{FFEBFF29-143E-48E5-847C-3A131169A5AF}">
      <dsp:nvSpPr>
        <dsp:cNvPr id="0" name=""/>
        <dsp:cNvSpPr/>
      </dsp:nvSpPr>
      <dsp:spPr>
        <a:xfrm>
          <a:off x="8362287" y="819223"/>
          <a:ext cx="1995725" cy="17445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Grandview Display"/>
              <a:ea typeface="+mn-ea"/>
              <a:cs typeface="+mn-cs"/>
            </a:rPr>
            <a:t>Website Maps Out Vehicle's Track</a:t>
          </a:r>
          <a:endParaRPr lang="en-US" sz="1500" kern="1200" dirty="0">
            <a:latin typeface="Grandview Display"/>
            <a:ea typeface="+mn-ea"/>
            <a:cs typeface="+mn-cs"/>
          </a:endParaRPr>
        </a:p>
      </dsp:txBody>
      <dsp:txXfrm>
        <a:off x="8861219" y="1080900"/>
        <a:ext cx="972916" cy="1221161"/>
      </dsp:txXfrm>
    </dsp:sp>
    <dsp:sp modelId="{A942BF73-9081-416F-8887-E5964C0B00E5}">
      <dsp:nvSpPr>
        <dsp:cNvPr id="0" name=""/>
        <dsp:cNvSpPr/>
      </dsp:nvSpPr>
      <dsp:spPr>
        <a:xfrm>
          <a:off x="7863356" y="1192550"/>
          <a:ext cx="997862" cy="997862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kern="1200" dirty="0">
            <a:solidFill>
              <a:srgbClr val="FFFFFF"/>
            </a:solidFill>
            <a:latin typeface="Grandview Display"/>
            <a:ea typeface="+mn-ea"/>
            <a:cs typeface="+mn-cs"/>
          </a:endParaRPr>
        </a:p>
      </dsp:txBody>
      <dsp:txXfrm>
        <a:off x="8009490" y="1338684"/>
        <a:ext cx="705594" cy="7055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90F29-EDC7-4489-9BB7-13D03F81C41C}">
      <dsp:nvSpPr>
        <dsp:cNvPr id="0" name=""/>
        <dsp:cNvSpPr/>
      </dsp:nvSpPr>
      <dsp:spPr>
        <a:xfrm>
          <a:off x="1808" y="2005793"/>
          <a:ext cx="1877382" cy="1548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GSM sends data to the script in a specific format </a:t>
          </a:r>
        </a:p>
      </dsp:txBody>
      <dsp:txXfrm>
        <a:off x="37442" y="2041427"/>
        <a:ext cx="1806114" cy="1145369"/>
      </dsp:txXfrm>
    </dsp:sp>
    <dsp:sp modelId="{271B6B8F-7522-49FF-A7D5-7744C474D918}">
      <dsp:nvSpPr>
        <dsp:cNvPr id="0" name=""/>
        <dsp:cNvSpPr/>
      </dsp:nvSpPr>
      <dsp:spPr>
        <a:xfrm>
          <a:off x="1072476" y="2430713"/>
          <a:ext cx="1987487" cy="1987487"/>
        </a:xfrm>
        <a:prstGeom prst="leftCircularArrow">
          <a:avLst>
            <a:gd name="adj1" fmla="val 2740"/>
            <a:gd name="adj2" fmla="val 333941"/>
            <a:gd name="adj3" fmla="val 2109452"/>
            <a:gd name="adj4" fmla="val 9024489"/>
            <a:gd name="adj5" fmla="val 319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76AEE-A9A7-46D6-969C-09886CFCA3D8}">
      <dsp:nvSpPr>
        <dsp:cNvPr id="0" name=""/>
        <dsp:cNvSpPr/>
      </dsp:nvSpPr>
      <dsp:spPr>
        <a:xfrm>
          <a:off x="419004" y="3222431"/>
          <a:ext cx="1668784" cy="6636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GSM</a:t>
          </a:r>
        </a:p>
      </dsp:txBody>
      <dsp:txXfrm>
        <a:off x="438441" y="3241868"/>
        <a:ext cx="1629910" cy="624746"/>
      </dsp:txXfrm>
    </dsp:sp>
    <dsp:sp modelId="{421299A4-6A2D-455E-8E85-2FD6AD18AA7B}">
      <dsp:nvSpPr>
        <dsp:cNvPr id="0" name=""/>
        <dsp:cNvSpPr/>
      </dsp:nvSpPr>
      <dsp:spPr>
        <a:xfrm>
          <a:off x="2347118" y="2005793"/>
          <a:ext cx="1877382" cy="1548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 Script processes received data and fills it in google sheet</a:t>
          </a:r>
        </a:p>
      </dsp:txBody>
      <dsp:txXfrm>
        <a:off x="2382752" y="2373237"/>
        <a:ext cx="1806114" cy="1145369"/>
      </dsp:txXfrm>
    </dsp:sp>
    <dsp:sp modelId="{B68A3B18-885E-49C4-AF85-3D1A533D9B40}">
      <dsp:nvSpPr>
        <dsp:cNvPr id="0" name=""/>
        <dsp:cNvSpPr/>
      </dsp:nvSpPr>
      <dsp:spPr>
        <a:xfrm>
          <a:off x="3402141" y="1081120"/>
          <a:ext cx="2227375" cy="2227375"/>
        </a:xfrm>
        <a:prstGeom prst="circularArrow">
          <a:avLst>
            <a:gd name="adj1" fmla="val 2445"/>
            <a:gd name="adj2" fmla="val 295939"/>
            <a:gd name="adj3" fmla="val 19528550"/>
            <a:gd name="adj4" fmla="val 12575511"/>
            <a:gd name="adj5" fmla="val 285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B830E-DEA0-465D-B018-D6DC5C54BF93}">
      <dsp:nvSpPr>
        <dsp:cNvPr id="0" name=""/>
        <dsp:cNvSpPr/>
      </dsp:nvSpPr>
      <dsp:spPr>
        <a:xfrm>
          <a:off x="2764314" y="1673983"/>
          <a:ext cx="1668784" cy="6636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Script</a:t>
          </a:r>
        </a:p>
      </dsp:txBody>
      <dsp:txXfrm>
        <a:off x="2783751" y="1693420"/>
        <a:ext cx="1629910" cy="624746"/>
      </dsp:txXfrm>
    </dsp:sp>
    <dsp:sp modelId="{4A0A35EC-42C9-4C4C-B78A-065E1AD2A8CC}">
      <dsp:nvSpPr>
        <dsp:cNvPr id="0" name=""/>
        <dsp:cNvSpPr/>
      </dsp:nvSpPr>
      <dsp:spPr>
        <a:xfrm>
          <a:off x="4692427" y="2005793"/>
          <a:ext cx="1877382" cy="1548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Formats data to be read by Google Looker.</a:t>
          </a:r>
        </a:p>
      </dsp:txBody>
      <dsp:txXfrm>
        <a:off x="4728061" y="2041427"/>
        <a:ext cx="1806114" cy="1145369"/>
      </dsp:txXfrm>
    </dsp:sp>
    <dsp:sp modelId="{F9281D81-726E-4ACA-BACE-03154B5DCA46}">
      <dsp:nvSpPr>
        <dsp:cNvPr id="0" name=""/>
        <dsp:cNvSpPr/>
      </dsp:nvSpPr>
      <dsp:spPr>
        <a:xfrm>
          <a:off x="5763095" y="2430713"/>
          <a:ext cx="1987487" cy="1987487"/>
        </a:xfrm>
        <a:prstGeom prst="leftCircularArrow">
          <a:avLst>
            <a:gd name="adj1" fmla="val 2740"/>
            <a:gd name="adj2" fmla="val 333941"/>
            <a:gd name="adj3" fmla="val 2109452"/>
            <a:gd name="adj4" fmla="val 9024489"/>
            <a:gd name="adj5" fmla="val 319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C5864-2FAB-4A5C-BDDF-409F6EF31D5F}">
      <dsp:nvSpPr>
        <dsp:cNvPr id="0" name=""/>
        <dsp:cNvSpPr/>
      </dsp:nvSpPr>
      <dsp:spPr>
        <a:xfrm>
          <a:off x="5109624" y="3222431"/>
          <a:ext cx="1668784" cy="6636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Google Sheet</a:t>
          </a:r>
        </a:p>
      </dsp:txBody>
      <dsp:txXfrm>
        <a:off x="5129061" y="3241868"/>
        <a:ext cx="1629910" cy="624746"/>
      </dsp:txXfrm>
    </dsp:sp>
    <dsp:sp modelId="{0BE4459D-CF02-4503-9B35-C274A8F50C3E}">
      <dsp:nvSpPr>
        <dsp:cNvPr id="0" name=""/>
        <dsp:cNvSpPr/>
      </dsp:nvSpPr>
      <dsp:spPr>
        <a:xfrm>
          <a:off x="7037737" y="2005793"/>
          <a:ext cx="1877382" cy="1548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Each location is then drawn on the map forming a track</a:t>
          </a:r>
        </a:p>
      </dsp:txBody>
      <dsp:txXfrm>
        <a:off x="7073371" y="2373237"/>
        <a:ext cx="1806114" cy="1145369"/>
      </dsp:txXfrm>
    </dsp:sp>
    <dsp:sp modelId="{33069C71-F8E7-4893-B953-14D238A560C4}">
      <dsp:nvSpPr>
        <dsp:cNvPr id="0" name=""/>
        <dsp:cNvSpPr/>
      </dsp:nvSpPr>
      <dsp:spPr>
        <a:xfrm>
          <a:off x="7454933" y="1673983"/>
          <a:ext cx="1668784" cy="6636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Google Looker</a:t>
          </a:r>
        </a:p>
      </dsp:txBody>
      <dsp:txXfrm>
        <a:off x="7474370" y="1693420"/>
        <a:ext cx="1629910" cy="624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EF911-ADAD-4354-BE53-E45ABD4C1DDF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5385"/>
              <a:satOff val="5873"/>
              <a:lumOff val="-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GSM power and soldering</a:t>
          </a:r>
        </a:p>
      </dsp:txBody>
      <dsp:txXfrm>
        <a:off x="5750448" y="4156276"/>
        <a:ext cx="1797595" cy="1224300"/>
      </dsp:txXfrm>
    </dsp:sp>
    <dsp:sp modelId="{921F6193-1877-4A43-95A8-59791EEA1B0C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208077"/>
              <a:satOff val="8810"/>
              <a:lumOff val="-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Absence of GPS data</a:t>
          </a:r>
        </a:p>
      </dsp:txBody>
      <dsp:txXfrm>
        <a:off x="579956" y="4156276"/>
        <a:ext cx="1797595" cy="1224300"/>
      </dsp:txXfrm>
    </dsp:sp>
    <dsp:sp modelId="{FEA8A64A-575B-4BB4-B837-130F044999C5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02692"/>
              <a:satOff val="2937"/>
              <a:lumOff val="-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 Composer compilers don’t support </a:t>
          </a:r>
          <a:r>
            <a:rPr lang="en-US" sz="1600" kern="1200" dirty="0" err="1"/>
            <a:t>FreeRTOS</a:t>
          </a:r>
          <a:endParaRPr lang="en-US" sz="1600" kern="1200" dirty="0"/>
        </a:p>
      </dsp:txBody>
      <dsp:txXfrm>
        <a:off x="5750448" y="38090"/>
        <a:ext cx="1797595" cy="1224300"/>
      </dsp:txXfrm>
    </dsp:sp>
    <dsp:sp modelId="{CF172A1F-A4E6-409C-8635-A610C899D8AE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GPS integration and data handling. </a:t>
          </a:r>
        </a:p>
      </dsp:txBody>
      <dsp:txXfrm>
        <a:off x="579956" y="38090"/>
        <a:ext cx="1797595" cy="1224300"/>
      </dsp:txXfrm>
    </dsp:sp>
    <dsp:sp modelId="{1892C5A3-C9AC-424F-BD9A-6784D1B52388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GPS Parsing</a:t>
          </a:r>
        </a:p>
      </dsp:txBody>
      <dsp:txXfrm>
        <a:off x="2350740" y="996074"/>
        <a:ext cx="1659072" cy="1659072"/>
      </dsp:txXfrm>
    </dsp:sp>
    <dsp:sp modelId="{67590522-61F0-4C94-9B12-C4B72CD475D7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FreeRTOS</a:t>
          </a:r>
          <a:r>
            <a:rPr lang="en-US" sz="2500" kern="1200" dirty="0"/>
            <a:t> Porting</a:t>
          </a:r>
        </a:p>
      </dsp:txBody>
      <dsp:txXfrm rot="-5400000">
        <a:off x="4118186" y="996074"/>
        <a:ext cx="1659072" cy="1659072"/>
      </dsp:txXfrm>
    </dsp:sp>
    <dsp:sp modelId="{3BA6ED2F-A682-4B31-AA4D-95EFD137751E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Hardware Faults</a:t>
          </a:r>
        </a:p>
      </dsp:txBody>
      <dsp:txXfrm rot="10800000">
        <a:off x="4118186" y="2763520"/>
        <a:ext cx="1659072" cy="1659072"/>
      </dsp:txXfrm>
    </dsp:sp>
    <dsp:sp modelId="{74BDB7DB-2E95-4EA6-AD53-34895515AE9A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U-Turn Detection</a:t>
          </a:r>
        </a:p>
      </dsp:txBody>
      <dsp:txXfrm rot="5400000">
        <a:off x="2350740" y="2763520"/>
        <a:ext cx="1659072" cy="1659072"/>
      </dsp:txXfrm>
    </dsp:sp>
    <dsp:sp modelId="{38012FC4-139E-4EF0-B98F-86FA822CC11E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5F153-E9B8-4B6C-A94A-83C3A371E468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13F02-D760-4874-95E2-34544B6AA14D}">
      <dsp:nvSpPr>
        <dsp:cNvPr id="0" name=""/>
        <dsp:cNvSpPr/>
      </dsp:nvSpPr>
      <dsp:spPr>
        <a:xfrm>
          <a:off x="-5590077" y="-856256"/>
          <a:ext cx="6659355" cy="6659355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9D421-21CE-47D7-9CE3-FB07ED57C950}">
      <dsp:nvSpPr>
        <dsp:cNvPr id="0" name=""/>
        <dsp:cNvSpPr/>
      </dsp:nvSpPr>
      <dsp:spPr>
        <a:xfrm>
          <a:off x="347020" y="224883"/>
          <a:ext cx="8093629" cy="4495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Task Creation</a:t>
          </a:r>
        </a:p>
      </dsp:txBody>
      <dsp:txXfrm>
        <a:off x="347020" y="224883"/>
        <a:ext cx="8093629" cy="449569"/>
      </dsp:txXfrm>
    </dsp:sp>
    <dsp:sp modelId="{366CDBF1-E6AD-4DC0-9EB0-7342514C041D}">
      <dsp:nvSpPr>
        <dsp:cNvPr id="0" name=""/>
        <dsp:cNvSpPr/>
      </dsp:nvSpPr>
      <dsp:spPr>
        <a:xfrm>
          <a:off x="66040" y="168687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C6E94-3554-466F-A557-E2EF2C25981A}">
      <dsp:nvSpPr>
        <dsp:cNvPr id="0" name=""/>
        <dsp:cNvSpPr/>
      </dsp:nvSpPr>
      <dsp:spPr>
        <a:xfrm>
          <a:off x="754146" y="899632"/>
          <a:ext cx="7686504" cy="449569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Hardware Initialization</a:t>
          </a:r>
        </a:p>
      </dsp:txBody>
      <dsp:txXfrm>
        <a:off x="754146" y="899632"/>
        <a:ext cx="7686504" cy="449569"/>
      </dsp:txXfrm>
    </dsp:sp>
    <dsp:sp modelId="{77FABF9D-CDD4-4DEB-856F-9E8D1325BE12}">
      <dsp:nvSpPr>
        <dsp:cNvPr id="0" name=""/>
        <dsp:cNvSpPr/>
      </dsp:nvSpPr>
      <dsp:spPr>
        <a:xfrm>
          <a:off x="473165" y="843436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701346"/>
              <a:satOff val="1468"/>
              <a:lumOff val="-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547FE-FE42-4732-8480-B35678338531}">
      <dsp:nvSpPr>
        <dsp:cNvPr id="0" name=""/>
        <dsp:cNvSpPr/>
      </dsp:nvSpPr>
      <dsp:spPr>
        <a:xfrm>
          <a:off x="977248" y="1573887"/>
          <a:ext cx="7463402" cy="449569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Event Group Creation &amp; </a:t>
          </a:r>
          <a:r>
            <a:rPr lang="en-US" sz="2200" kern="1200" dirty="0" err="1"/>
            <a:t>FreeRTOS</a:t>
          </a:r>
          <a:r>
            <a:rPr lang="en-US" sz="2200" kern="1200" dirty="0"/>
            <a:t> Timer Initialization</a:t>
          </a:r>
        </a:p>
      </dsp:txBody>
      <dsp:txXfrm>
        <a:off x="977248" y="1573887"/>
        <a:ext cx="7463402" cy="449569"/>
      </dsp:txXfrm>
    </dsp:sp>
    <dsp:sp modelId="{F54BD7CA-49FF-4BD8-8D39-7783D26E3158}">
      <dsp:nvSpPr>
        <dsp:cNvPr id="0" name=""/>
        <dsp:cNvSpPr/>
      </dsp:nvSpPr>
      <dsp:spPr>
        <a:xfrm>
          <a:off x="696268" y="1517691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02692"/>
              <a:satOff val="2937"/>
              <a:lumOff val="-7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52FF0-7031-4507-9231-0E31FFF5BD4B}">
      <dsp:nvSpPr>
        <dsp:cNvPr id="0" name=""/>
        <dsp:cNvSpPr/>
      </dsp:nvSpPr>
      <dsp:spPr>
        <a:xfrm>
          <a:off x="1048483" y="2191329"/>
          <a:ext cx="7392167" cy="449569"/>
        </a:xfrm>
        <a:prstGeom prst="rect">
          <a:avLst/>
        </a:prstGeom>
        <a:solidFill>
          <a:schemeClr val="accent4">
            <a:hueOff val="5104038"/>
            <a:satOff val="4405"/>
            <a:lumOff val="-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Interrupt Integration with </a:t>
          </a:r>
          <a:r>
            <a:rPr lang="en-US" sz="2200" kern="1200" dirty="0" err="1"/>
            <a:t>FreeRTOS</a:t>
          </a:r>
          <a:endParaRPr lang="en-US" sz="2200" kern="1200" dirty="0"/>
        </a:p>
      </dsp:txBody>
      <dsp:txXfrm>
        <a:off x="1048483" y="2191329"/>
        <a:ext cx="7392167" cy="449569"/>
      </dsp:txXfrm>
    </dsp:sp>
    <dsp:sp modelId="{BF287BC7-5C27-4256-ACA6-C5BE6A116480}">
      <dsp:nvSpPr>
        <dsp:cNvPr id="0" name=""/>
        <dsp:cNvSpPr/>
      </dsp:nvSpPr>
      <dsp:spPr>
        <a:xfrm>
          <a:off x="767502" y="2192440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04038"/>
              <a:satOff val="4405"/>
              <a:lumOff val="-1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8FD6F-EAA2-4FE0-8D87-5574C6F4EFE3}">
      <dsp:nvSpPr>
        <dsp:cNvPr id="0" name=""/>
        <dsp:cNvSpPr/>
      </dsp:nvSpPr>
      <dsp:spPr>
        <a:xfrm>
          <a:off x="977248" y="2923385"/>
          <a:ext cx="7463402" cy="449569"/>
        </a:xfrm>
        <a:prstGeom prst="rect">
          <a:avLst/>
        </a:prstGeom>
        <a:solidFill>
          <a:schemeClr val="accent4">
            <a:hueOff val="6805385"/>
            <a:satOff val="5873"/>
            <a:lumOff val="-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GSM Connection Setting</a:t>
          </a:r>
        </a:p>
      </dsp:txBody>
      <dsp:txXfrm>
        <a:off x="977248" y="2923385"/>
        <a:ext cx="7463402" cy="449569"/>
      </dsp:txXfrm>
    </dsp:sp>
    <dsp:sp modelId="{28D002FF-4424-4DD0-8541-BDEFFBB7CC67}">
      <dsp:nvSpPr>
        <dsp:cNvPr id="0" name=""/>
        <dsp:cNvSpPr/>
      </dsp:nvSpPr>
      <dsp:spPr>
        <a:xfrm>
          <a:off x="696268" y="2867189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805385"/>
              <a:satOff val="5873"/>
              <a:lumOff val="-1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FB319-77D8-49E6-AAEC-2B26470B3863}">
      <dsp:nvSpPr>
        <dsp:cNvPr id="0" name=""/>
        <dsp:cNvSpPr/>
      </dsp:nvSpPr>
      <dsp:spPr>
        <a:xfrm>
          <a:off x="754146" y="3597640"/>
          <a:ext cx="7686504" cy="449569"/>
        </a:xfrm>
        <a:prstGeom prst="rect">
          <a:avLst/>
        </a:prstGeom>
        <a:solidFill>
          <a:schemeClr val="accent4">
            <a:hueOff val="8506730"/>
            <a:satOff val="7342"/>
            <a:lumOff val="-186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Issue First GPS Read</a:t>
          </a:r>
        </a:p>
      </dsp:txBody>
      <dsp:txXfrm>
        <a:off x="754146" y="3597640"/>
        <a:ext cx="7686504" cy="449569"/>
      </dsp:txXfrm>
    </dsp:sp>
    <dsp:sp modelId="{8DC7CE9F-26B9-4A0B-82B3-5913BA55302E}">
      <dsp:nvSpPr>
        <dsp:cNvPr id="0" name=""/>
        <dsp:cNvSpPr/>
      </dsp:nvSpPr>
      <dsp:spPr>
        <a:xfrm>
          <a:off x="473165" y="3541444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506730"/>
              <a:satOff val="7342"/>
              <a:lumOff val="-186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8FC25-53AE-4251-AFF2-A3CA0E7B39E0}">
      <dsp:nvSpPr>
        <dsp:cNvPr id="0" name=""/>
        <dsp:cNvSpPr/>
      </dsp:nvSpPr>
      <dsp:spPr>
        <a:xfrm>
          <a:off x="347020" y="4272389"/>
          <a:ext cx="8093629" cy="449569"/>
        </a:xfrm>
        <a:prstGeom prst="rect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84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Start Scheduler</a:t>
          </a:r>
        </a:p>
      </dsp:txBody>
      <dsp:txXfrm>
        <a:off x="347020" y="4272389"/>
        <a:ext cx="8093629" cy="449569"/>
      </dsp:txXfrm>
    </dsp:sp>
    <dsp:sp modelId="{07013FBB-DFEB-47B9-AFDB-529529BB74EC}">
      <dsp:nvSpPr>
        <dsp:cNvPr id="0" name=""/>
        <dsp:cNvSpPr/>
      </dsp:nvSpPr>
      <dsp:spPr>
        <a:xfrm>
          <a:off x="66040" y="4216193"/>
          <a:ext cx="561961" cy="5619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208077"/>
              <a:satOff val="8810"/>
              <a:lumOff val="-2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163072" y="1306"/>
          <a:ext cx="3617744" cy="10073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cs typeface="Segoe UI" panose="020B0502040204020203" pitchFamily="34" charset="0"/>
            </a:rPr>
            <a:t>GPS_RecFlag</a:t>
          </a:r>
          <a:r>
            <a:rPr lang="en-US" sz="1800" b="1" kern="1200" dirty="0">
              <a:cs typeface="Segoe UI" panose="020B0502040204020203" pitchFamily="34" charset="0"/>
            </a:rPr>
            <a:t> is set by hardware when DMA fills </a:t>
          </a:r>
          <a:r>
            <a:rPr lang="en-US" sz="1800" b="1" kern="1200" dirty="0" err="1">
              <a:cs typeface="Segoe UI" panose="020B0502040204020203" pitchFamily="34" charset="0"/>
            </a:rPr>
            <a:t>GPS_RawData</a:t>
          </a:r>
          <a:r>
            <a:rPr lang="en-US" sz="1800" b="1" kern="1200" dirty="0">
              <a:cs typeface="Segoe UI" panose="020B0502040204020203" pitchFamily="34" charset="0"/>
            </a:rPr>
            <a:t> buffer. </a:t>
          </a:r>
          <a:endParaRPr lang="en-US" sz="1800" kern="1200" dirty="0"/>
        </a:p>
      </dsp:txBody>
      <dsp:txXfrm rot="10800000">
        <a:off x="1414908" y="1306"/>
        <a:ext cx="3365908" cy="1007343"/>
      </dsp:txXfrm>
    </dsp:sp>
    <dsp:sp modelId="{E1EA5890-79F4-485E-8A17-FBB7120FA8D5}">
      <dsp:nvSpPr>
        <dsp:cNvPr id="0" name=""/>
        <dsp:cNvSpPr/>
      </dsp:nvSpPr>
      <dsp:spPr>
        <a:xfrm>
          <a:off x="659400" y="1306"/>
          <a:ext cx="1007343" cy="10073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5715-4F19-411D-9276-1913B6A9031D}">
      <dsp:nvSpPr>
        <dsp:cNvPr id="0" name=""/>
        <dsp:cNvSpPr/>
      </dsp:nvSpPr>
      <dsp:spPr>
        <a:xfrm rot="10800000">
          <a:off x="1163072" y="1309349"/>
          <a:ext cx="3617744" cy="1007343"/>
        </a:xfrm>
        <a:prstGeom prst="homePlate">
          <a:avLst/>
        </a:prstGeom>
        <a:solidFill>
          <a:schemeClr val="accent4">
            <a:hueOff val="5104038"/>
            <a:satOff val="4405"/>
            <a:lumOff val="-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cs typeface="Segoe UI" panose="020B0502040204020203" pitchFamily="34" charset="0"/>
            </a:rPr>
            <a:t>GPS_ParseRawData</a:t>
          </a:r>
          <a:r>
            <a:rPr lang="en-US" sz="1800" b="1" kern="1200" dirty="0">
              <a:cs typeface="Segoe UI" panose="020B0502040204020203" pitchFamily="34" charset="0"/>
            </a:rPr>
            <a:t> retrieves required information.</a:t>
          </a:r>
          <a:endParaRPr lang="en-US" sz="1800" kern="1200" dirty="0"/>
        </a:p>
      </dsp:txBody>
      <dsp:txXfrm rot="10800000">
        <a:off x="1414908" y="1309349"/>
        <a:ext cx="3365908" cy="1007343"/>
      </dsp:txXfrm>
    </dsp:sp>
    <dsp:sp modelId="{24C3D4D1-9EB7-4D8C-A994-61E5165067D7}">
      <dsp:nvSpPr>
        <dsp:cNvPr id="0" name=""/>
        <dsp:cNvSpPr/>
      </dsp:nvSpPr>
      <dsp:spPr>
        <a:xfrm>
          <a:off x="659400" y="1309349"/>
          <a:ext cx="1007343" cy="1007343"/>
        </a:xfrm>
        <a:prstGeom prst="ellipse">
          <a:avLst/>
        </a:prstGeom>
        <a:solidFill>
          <a:schemeClr val="accent4">
            <a:tint val="50000"/>
            <a:hueOff val="5869002"/>
            <a:satOff val="-28675"/>
            <a:lumOff val="-33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18EA-CBE5-41E2-AE55-B53C1DFEC7FF}">
      <dsp:nvSpPr>
        <dsp:cNvPr id="0" name=""/>
        <dsp:cNvSpPr/>
      </dsp:nvSpPr>
      <dsp:spPr>
        <a:xfrm rot="10800000">
          <a:off x="1163072" y="2617392"/>
          <a:ext cx="3617744" cy="1007343"/>
        </a:xfrm>
        <a:prstGeom prst="homePlat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cs typeface="Segoe UI" panose="020B0502040204020203" pitchFamily="34" charset="0"/>
            </a:rPr>
            <a:t>GPS_ParseFlag</a:t>
          </a:r>
          <a:r>
            <a:rPr lang="en-US" sz="1800" b="1" kern="1200" dirty="0">
              <a:cs typeface="Segoe UI" panose="020B0502040204020203" pitchFamily="34" charset="0"/>
            </a:rPr>
            <a:t> is set to initiate next task.</a:t>
          </a:r>
          <a:endParaRPr lang="en-US" sz="1800" kern="1200" dirty="0"/>
        </a:p>
      </dsp:txBody>
      <dsp:txXfrm rot="10800000">
        <a:off x="1414908" y="2617392"/>
        <a:ext cx="3365908" cy="1007343"/>
      </dsp:txXfrm>
    </dsp:sp>
    <dsp:sp modelId="{419040FF-C42D-40B0-AC78-443882BBB21A}">
      <dsp:nvSpPr>
        <dsp:cNvPr id="0" name=""/>
        <dsp:cNvSpPr/>
      </dsp:nvSpPr>
      <dsp:spPr>
        <a:xfrm>
          <a:off x="659400" y="2617392"/>
          <a:ext cx="1007343" cy="1007343"/>
        </a:xfrm>
        <a:prstGeom prst="ellipse">
          <a:avLst/>
        </a:prstGeom>
        <a:solidFill>
          <a:schemeClr val="accent4">
            <a:tint val="50000"/>
            <a:hueOff val="11738004"/>
            <a:satOff val="-57350"/>
            <a:lumOff val="-6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179979" y="671"/>
          <a:ext cx="3582619" cy="1110361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63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GPS_GetRawData</a:t>
          </a:r>
          <a:r>
            <a:rPr lang="en-US" sz="1900" b="1" kern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 enables DMA channel to start reception </a:t>
          </a:r>
          <a:endParaRPr lang="en-US" sz="1900" kern="1200" dirty="0"/>
        </a:p>
      </dsp:txBody>
      <dsp:txXfrm rot="10800000">
        <a:off x="1457569" y="671"/>
        <a:ext cx="3305029" cy="1110361"/>
      </dsp:txXfrm>
    </dsp:sp>
    <dsp:sp modelId="{E1EA5890-79F4-485E-8A17-FBB7120FA8D5}">
      <dsp:nvSpPr>
        <dsp:cNvPr id="0" name=""/>
        <dsp:cNvSpPr/>
      </dsp:nvSpPr>
      <dsp:spPr>
        <a:xfrm>
          <a:off x="624798" y="671"/>
          <a:ext cx="1110361" cy="1110361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5715-4F19-411D-9276-1913B6A9031D}">
      <dsp:nvSpPr>
        <dsp:cNvPr id="0" name=""/>
        <dsp:cNvSpPr/>
      </dsp:nvSpPr>
      <dsp:spPr>
        <a:xfrm rot="10800000">
          <a:off x="1179979" y="1442484"/>
          <a:ext cx="3582619" cy="1110361"/>
        </a:xfrm>
        <a:prstGeom prst="homePlat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639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 err="1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GPS_NewReadIssued</a:t>
          </a:r>
          <a:r>
            <a:rPr lang="en-US" sz="1900" b="1" kern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 Flag is set to initiate next task.</a:t>
          </a:r>
          <a:endParaRPr lang="en-US" sz="1900" kern="1200" dirty="0"/>
        </a:p>
      </dsp:txBody>
      <dsp:txXfrm rot="10800000">
        <a:off x="1457569" y="1442484"/>
        <a:ext cx="3305029" cy="1110361"/>
      </dsp:txXfrm>
    </dsp:sp>
    <dsp:sp modelId="{24C3D4D1-9EB7-4D8C-A994-61E5165067D7}">
      <dsp:nvSpPr>
        <dsp:cNvPr id="0" name=""/>
        <dsp:cNvSpPr/>
      </dsp:nvSpPr>
      <dsp:spPr>
        <a:xfrm>
          <a:off x="624798" y="1442484"/>
          <a:ext cx="1110361" cy="1110361"/>
        </a:xfrm>
        <a:prstGeom prst="ellipse">
          <a:avLst/>
        </a:prstGeom>
        <a:solidFill>
          <a:schemeClr val="accent4">
            <a:tint val="50000"/>
            <a:hueOff val="11738004"/>
            <a:satOff val="-57350"/>
            <a:lumOff val="-6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163072" y="1306"/>
          <a:ext cx="3617744" cy="10073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Sim800_PrepareLink injects the location data into the URL that will be requested through GSM.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1306"/>
        <a:ext cx="3365908" cy="1007343"/>
      </dsp:txXfrm>
    </dsp:sp>
    <dsp:sp modelId="{E1EA5890-79F4-485E-8A17-FBB7120FA8D5}">
      <dsp:nvSpPr>
        <dsp:cNvPr id="0" name=""/>
        <dsp:cNvSpPr/>
      </dsp:nvSpPr>
      <dsp:spPr>
        <a:xfrm>
          <a:off x="659400" y="1306"/>
          <a:ext cx="1007343" cy="10073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5715-4F19-411D-9276-1913B6A9031D}">
      <dsp:nvSpPr>
        <dsp:cNvPr id="0" name=""/>
        <dsp:cNvSpPr/>
      </dsp:nvSpPr>
      <dsp:spPr>
        <a:xfrm rot="10800000">
          <a:off x="1163072" y="1309349"/>
          <a:ext cx="3617744" cy="1007343"/>
        </a:xfrm>
        <a:prstGeom prst="homePlate">
          <a:avLst/>
        </a:prstGeom>
        <a:solidFill>
          <a:schemeClr val="accent4">
            <a:hueOff val="5104038"/>
            <a:satOff val="4405"/>
            <a:lumOff val="-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chemeClr val="bg1"/>
              </a:solidFill>
              <a:cs typeface="Segoe UI" panose="020B0502040204020203" pitchFamily="34" charset="0"/>
            </a:rPr>
            <a:t>GPS_DetectUTurn</a:t>
          </a: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 is a function that determines whether the vehicle is moving in a straight line or in a curve. 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1309349"/>
        <a:ext cx="3365908" cy="1007343"/>
      </dsp:txXfrm>
    </dsp:sp>
    <dsp:sp modelId="{24C3D4D1-9EB7-4D8C-A994-61E5165067D7}">
      <dsp:nvSpPr>
        <dsp:cNvPr id="0" name=""/>
        <dsp:cNvSpPr/>
      </dsp:nvSpPr>
      <dsp:spPr>
        <a:xfrm>
          <a:off x="659400" y="1309349"/>
          <a:ext cx="1007343" cy="1007343"/>
        </a:xfrm>
        <a:prstGeom prst="ellipse">
          <a:avLst/>
        </a:prstGeom>
        <a:solidFill>
          <a:schemeClr val="accent4">
            <a:tint val="50000"/>
            <a:hueOff val="5869002"/>
            <a:satOff val="-28675"/>
            <a:lumOff val="-33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18EA-CBE5-41E2-AE55-B53C1DFEC7FF}">
      <dsp:nvSpPr>
        <dsp:cNvPr id="0" name=""/>
        <dsp:cNvSpPr/>
      </dsp:nvSpPr>
      <dsp:spPr>
        <a:xfrm rot="10800000">
          <a:off x="1163072" y="2617392"/>
          <a:ext cx="3617744" cy="1007343"/>
        </a:xfrm>
        <a:prstGeom prst="homePlat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If there was a change in movement pattern, </a:t>
          </a:r>
          <a:r>
            <a:rPr lang="en-US" sz="1400" b="1" kern="1200" dirty="0" err="1">
              <a:solidFill>
                <a:schemeClr val="bg1"/>
              </a:solidFill>
              <a:cs typeface="Segoe UI" panose="020B0502040204020203" pitchFamily="34" charset="0"/>
            </a:rPr>
            <a:t>GSM_Rate</a:t>
          </a: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 Flag is set to activate Set Timer Rate task.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2617392"/>
        <a:ext cx="3365908" cy="1007343"/>
      </dsp:txXfrm>
    </dsp:sp>
    <dsp:sp modelId="{419040FF-C42D-40B0-AC78-443882BBB21A}">
      <dsp:nvSpPr>
        <dsp:cNvPr id="0" name=""/>
        <dsp:cNvSpPr/>
      </dsp:nvSpPr>
      <dsp:spPr>
        <a:xfrm>
          <a:off x="659400" y="2617392"/>
          <a:ext cx="1007343" cy="1007343"/>
        </a:xfrm>
        <a:prstGeom prst="ellipse">
          <a:avLst/>
        </a:prstGeom>
        <a:solidFill>
          <a:schemeClr val="accent4">
            <a:tint val="50000"/>
            <a:hueOff val="11738004"/>
            <a:satOff val="-57350"/>
            <a:lumOff val="-6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227019" y="0"/>
          <a:ext cx="3544039" cy="1337392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9753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rPr>
            <a:t>Timer period will change according to the movement statues.</a:t>
          </a:r>
          <a:endParaRPr lang="en-US" sz="2000" kern="1200" dirty="0">
            <a:solidFill>
              <a:schemeClr val="bg1"/>
            </a:solidFill>
          </a:endParaRPr>
        </a:p>
      </dsp:txBody>
      <dsp:txXfrm rot="10800000">
        <a:off x="1561367" y="0"/>
        <a:ext cx="3209691" cy="1337392"/>
      </dsp:txXfrm>
    </dsp:sp>
    <dsp:sp modelId="{E1EA5890-79F4-485E-8A17-FBB7120FA8D5}">
      <dsp:nvSpPr>
        <dsp:cNvPr id="0" name=""/>
        <dsp:cNvSpPr/>
      </dsp:nvSpPr>
      <dsp:spPr>
        <a:xfrm>
          <a:off x="558323" y="0"/>
          <a:ext cx="1337392" cy="1337392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163072" y="1306"/>
          <a:ext cx="3617744" cy="10073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solidFill>
                <a:schemeClr val="bg1"/>
              </a:solidFill>
              <a:cs typeface="Segoe UI" panose="020B0502040204020203" pitchFamily="34" charset="0"/>
            </a:rPr>
            <a:t>GSM_ReceiveResponse</a:t>
          </a:r>
          <a:r>
            <a:rPr lang="en-US" sz="1300" b="1" kern="1200" dirty="0">
              <a:solidFill>
                <a:schemeClr val="bg1"/>
              </a:solidFill>
              <a:cs typeface="Segoe UI" panose="020B0502040204020203" pitchFamily="34" charset="0"/>
            </a:rPr>
            <a:t> enables DMA channel to start receiving from UART2 Rx.</a:t>
          </a:r>
          <a:endParaRPr lang="en-US" sz="1300" kern="1200" dirty="0">
            <a:solidFill>
              <a:schemeClr val="bg1"/>
            </a:solidFill>
          </a:endParaRPr>
        </a:p>
      </dsp:txBody>
      <dsp:txXfrm rot="10800000">
        <a:off x="1414908" y="1306"/>
        <a:ext cx="3365908" cy="1007343"/>
      </dsp:txXfrm>
    </dsp:sp>
    <dsp:sp modelId="{E1EA5890-79F4-485E-8A17-FBB7120FA8D5}">
      <dsp:nvSpPr>
        <dsp:cNvPr id="0" name=""/>
        <dsp:cNvSpPr/>
      </dsp:nvSpPr>
      <dsp:spPr>
        <a:xfrm>
          <a:off x="659400" y="1306"/>
          <a:ext cx="1007343" cy="10073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5715-4F19-411D-9276-1913B6A9031D}">
      <dsp:nvSpPr>
        <dsp:cNvPr id="0" name=""/>
        <dsp:cNvSpPr/>
      </dsp:nvSpPr>
      <dsp:spPr>
        <a:xfrm rot="10800000">
          <a:off x="1163072" y="1309349"/>
          <a:ext cx="3617744" cy="1007343"/>
        </a:xfrm>
        <a:prstGeom prst="homePlate">
          <a:avLst/>
        </a:prstGeom>
        <a:solidFill>
          <a:schemeClr val="accent4">
            <a:hueOff val="5104038"/>
            <a:satOff val="4405"/>
            <a:lumOff val="-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solidFill>
                <a:schemeClr val="bg1"/>
              </a:solidFill>
              <a:cs typeface="Segoe UI" panose="020B0502040204020203" pitchFamily="34" charset="0"/>
            </a:rPr>
            <a:t>GSM_Send</a:t>
          </a:r>
          <a:r>
            <a:rPr lang="en-US" sz="1300" b="1" kern="1200" dirty="0">
              <a:solidFill>
                <a:schemeClr val="bg1"/>
              </a:solidFill>
              <a:cs typeface="Segoe UI" panose="020B0502040204020203" pitchFamily="34" charset="0"/>
            </a:rPr>
            <a:t> sends enable SSL command.</a:t>
          </a:r>
          <a:endParaRPr lang="en-US" sz="1300" kern="1200" dirty="0">
            <a:solidFill>
              <a:schemeClr val="bg1"/>
            </a:solidFill>
          </a:endParaRPr>
        </a:p>
      </dsp:txBody>
      <dsp:txXfrm rot="10800000">
        <a:off x="1414908" y="1309349"/>
        <a:ext cx="3365908" cy="1007343"/>
      </dsp:txXfrm>
    </dsp:sp>
    <dsp:sp modelId="{24C3D4D1-9EB7-4D8C-A994-61E5165067D7}">
      <dsp:nvSpPr>
        <dsp:cNvPr id="0" name=""/>
        <dsp:cNvSpPr/>
      </dsp:nvSpPr>
      <dsp:spPr>
        <a:xfrm>
          <a:off x="659400" y="1309349"/>
          <a:ext cx="1007343" cy="1007343"/>
        </a:xfrm>
        <a:prstGeom prst="ellipse">
          <a:avLst/>
        </a:prstGeom>
        <a:solidFill>
          <a:schemeClr val="accent4">
            <a:tint val="50000"/>
            <a:hueOff val="5869002"/>
            <a:satOff val="-28675"/>
            <a:lumOff val="-33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A18EA-CBE5-41E2-AE55-B53C1DFEC7FF}">
      <dsp:nvSpPr>
        <dsp:cNvPr id="0" name=""/>
        <dsp:cNvSpPr/>
      </dsp:nvSpPr>
      <dsp:spPr>
        <a:xfrm rot="10800000">
          <a:off x="1163072" y="2617392"/>
          <a:ext cx="3617744" cy="1007343"/>
        </a:xfrm>
        <a:prstGeom prst="homePlat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  <a:cs typeface="Segoe UI" panose="020B0502040204020203" pitchFamily="34" charset="0"/>
            </a:rPr>
            <a:t>If GSM responds with “OK”, </a:t>
          </a:r>
          <a:r>
            <a:rPr lang="en-US" sz="1300" b="1" kern="1200" dirty="0" err="1">
              <a:solidFill>
                <a:schemeClr val="bg1"/>
              </a:solidFill>
              <a:cs typeface="Segoe UI" panose="020B0502040204020203" pitchFamily="34" charset="0"/>
            </a:rPr>
            <a:t>GSM_Connection</a:t>
          </a:r>
          <a:r>
            <a:rPr lang="en-US" sz="1300" b="1" kern="1200" dirty="0">
              <a:solidFill>
                <a:schemeClr val="bg1"/>
              </a:solidFill>
              <a:cs typeface="Segoe UI" panose="020B0502040204020203" pitchFamily="34" charset="0"/>
            </a:rPr>
            <a:t> flag is set.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  <a:cs typeface="Segoe UI" panose="020B0502040204020203" pitchFamily="34" charset="0"/>
            </a:rPr>
            <a:t>If GSM responds with “ERROR”, re-send test command</a:t>
          </a:r>
          <a:endParaRPr lang="en-US" sz="1300" kern="1200" dirty="0">
            <a:solidFill>
              <a:schemeClr val="bg1"/>
            </a:solidFill>
          </a:endParaRPr>
        </a:p>
      </dsp:txBody>
      <dsp:txXfrm rot="10800000">
        <a:off x="1414908" y="2617392"/>
        <a:ext cx="3365908" cy="1007343"/>
      </dsp:txXfrm>
    </dsp:sp>
    <dsp:sp modelId="{419040FF-C42D-40B0-AC78-443882BBB21A}">
      <dsp:nvSpPr>
        <dsp:cNvPr id="0" name=""/>
        <dsp:cNvSpPr/>
      </dsp:nvSpPr>
      <dsp:spPr>
        <a:xfrm>
          <a:off x="659400" y="2617392"/>
          <a:ext cx="1007343" cy="1007343"/>
        </a:xfrm>
        <a:prstGeom prst="ellipse">
          <a:avLst/>
        </a:prstGeom>
        <a:solidFill>
          <a:schemeClr val="accent4">
            <a:tint val="50000"/>
            <a:hueOff val="11738004"/>
            <a:satOff val="-57350"/>
            <a:lumOff val="-6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31DA5-76B0-4460-AE99-7E60E1B77C46}">
      <dsp:nvSpPr>
        <dsp:cNvPr id="0" name=""/>
        <dsp:cNvSpPr/>
      </dsp:nvSpPr>
      <dsp:spPr>
        <a:xfrm rot="10800000">
          <a:off x="1163072" y="1306"/>
          <a:ext cx="3617744" cy="1007343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Loop over and send HTTP commands.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1306"/>
        <a:ext cx="3365908" cy="1007343"/>
      </dsp:txXfrm>
    </dsp:sp>
    <dsp:sp modelId="{E1EA5890-79F4-485E-8A17-FBB7120FA8D5}">
      <dsp:nvSpPr>
        <dsp:cNvPr id="0" name=""/>
        <dsp:cNvSpPr/>
      </dsp:nvSpPr>
      <dsp:spPr>
        <a:xfrm>
          <a:off x="659400" y="1306"/>
          <a:ext cx="1007343" cy="1007343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625715-4F19-411D-9276-1913B6A9031D}">
      <dsp:nvSpPr>
        <dsp:cNvPr id="0" name=""/>
        <dsp:cNvSpPr/>
      </dsp:nvSpPr>
      <dsp:spPr>
        <a:xfrm rot="10800000">
          <a:off x="1163072" y="1309349"/>
          <a:ext cx="3617744" cy="1007343"/>
        </a:xfrm>
        <a:prstGeom prst="homePlate">
          <a:avLst/>
        </a:prstGeom>
        <a:solidFill>
          <a:schemeClr val="accent4">
            <a:hueOff val="5104038"/>
            <a:satOff val="4405"/>
            <a:lumOff val="-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If GSM responds with “OK”, command is sent </a:t>
          </a:r>
          <a:r>
            <a:rPr lang="en-US" sz="1400" b="1" kern="1200" dirty="0" err="1">
              <a:solidFill>
                <a:schemeClr val="bg1"/>
              </a:solidFill>
              <a:cs typeface="Segoe UI" panose="020B0502040204020203" pitchFamily="34" charset="0"/>
            </a:rPr>
            <a:t>successfully.If</a:t>
          </a:r>
          <a:r>
            <a:rPr lang="en-US" sz="1400" b="1" kern="1200" dirty="0">
              <a:solidFill>
                <a:schemeClr val="bg1"/>
              </a:solidFill>
              <a:cs typeface="Segoe UI" panose="020B0502040204020203" pitchFamily="34" charset="0"/>
            </a:rPr>
            <a:t> GSM responds with “ERROR”, re-send test command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1309349"/>
        <a:ext cx="3365908" cy="1007343"/>
      </dsp:txXfrm>
    </dsp:sp>
    <dsp:sp modelId="{24C3D4D1-9EB7-4D8C-A994-61E5165067D7}">
      <dsp:nvSpPr>
        <dsp:cNvPr id="0" name=""/>
        <dsp:cNvSpPr/>
      </dsp:nvSpPr>
      <dsp:spPr>
        <a:xfrm>
          <a:off x="659400" y="1309349"/>
          <a:ext cx="1007343" cy="1007343"/>
        </a:xfrm>
        <a:prstGeom prst="ellipse">
          <a:avLst/>
        </a:prstGeom>
        <a:solidFill>
          <a:schemeClr val="accent4">
            <a:tint val="50000"/>
            <a:hueOff val="5869002"/>
            <a:satOff val="-28675"/>
            <a:lumOff val="-33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E37BD-73A4-4C4D-A512-9FD381648AED}">
      <dsp:nvSpPr>
        <dsp:cNvPr id="0" name=""/>
        <dsp:cNvSpPr/>
      </dsp:nvSpPr>
      <dsp:spPr>
        <a:xfrm rot="10800000">
          <a:off x="1163072" y="2617392"/>
          <a:ext cx="3617744" cy="1007343"/>
        </a:xfrm>
        <a:prstGeom prst="homePlate">
          <a:avLst/>
        </a:prstGeom>
        <a:solidFill>
          <a:schemeClr val="accent4">
            <a:hueOff val="10208077"/>
            <a:satOff val="8810"/>
            <a:lumOff val="-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210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bg1"/>
              </a:solidFill>
              <a:cs typeface="Segoe UI" panose="020B0502040204020203" pitchFamily="34" charset="0"/>
            </a:rPr>
            <a:t>If GSM responds with “ERROR”, re-send test command</a:t>
          </a:r>
          <a:endParaRPr lang="en-US" sz="1400" kern="1200" dirty="0">
            <a:solidFill>
              <a:schemeClr val="bg1"/>
            </a:solidFill>
          </a:endParaRPr>
        </a:p>
      </dsp:txBody>
      <dsp:txXfrm rot="10800000">
        <a:off x="1414908" y="2617392"/>
        <a:ext cx="3365908" cy="1007343"/>
      </dsp:txXfrm>
    </dsp:sp>
    <dsp:sp modelId="{598A40F2-C2BC-4926-9DCA-D07A2F75DE95}">
      <dsp:nvSpPr>
        <dsp:cNvPr id="0" name=""/>
        <dsp:cNvSpPr/>
      </dsp:nvSpPr>
      <dsp:spPr>
        <a:xfrm>
          <a:off x="659400" y="2617392"/>
          <a:ext cx="1007343" cy="1007343"/>
        </a:xfrm>
        <a:prstGeom prst="ellipse">
          <a:avLst/>
        </a:prstGeom>
        <a:solidFill>
          <a:schemeClr val="accent4">
            <a:tint val="50000"/>
            <a:hueOff val="11738004"/>
            <a:satOff val="-57350"/>
            <a:lumOff val="-66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4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53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9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6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16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92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43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4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9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59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83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91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8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03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38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4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42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96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1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18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37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3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76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3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2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3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7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37.png"/><Relationship Id="rId10" Type="http://schemas.microsoft.com/office/2007/relationships/diagramDrawing" Target="../diagrams/drawing4.xml"/><Relationship Id="rId4" Type="http://schemas.openxmlformats.org/officeDocument/2006/relationships/slide" Target="slide13.xml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9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380.png"/><Relationship Id="rId10" Type="http://schemas.microsoft.com/office/2007/relationships/diagramDrawing" Target="../diagrams/drawing5.xml"/><Relationship Id="rId4" Type="http://schemas.openxmlformats.org/officeDocument/2006/relationships/slide" Target="slide15.xml"/><Relationship Id="rId9" Type="http://schemas.openxmlformats.org/officeDocument/2006/relationships/diagramColors" Target="../diagrams/colors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1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5" Type="http://schemas.openxmlformats.org/officeDocument/2006/relationships/image" Target="../media/image400.png"/><Relationship Id="rId10" Type="http://schemas.microsoft.com/office/2007/relationships/diagramDrawing" Target="../diagrams/drawing6.xml"/><Relationship Id="rId4" Type="http://schemas.openxmlformats.org/officeDocument/2006/relationships/slide" Target="slide17.xml"/><Relationship Id="rId9" Type="http://schemas.openxmlformats.org/officeDocument/2006/relationships/diagramColors" Target="../diagrams/colors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4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44.png"/><Relationship Id="rId10" Type="http://schemas.microsoft.com/office/2007/relationships/diagramDrawing" Target="../diagrams/drawing7.xml"/><Relationship Id="rId4" Type="http://schemas.openxmlformats.org/officeDocument/2006/relationships/slide" Target="slide19.xml"/><Relationship Id="rId9" Type="http://schemas.openxmlformats.org/officeDocument/2006/relationships/diagramColors" Target="../diagrams/colors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46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8.xml"/><Relationship Id="rId5" Type="http://schemas.openxmlformats.org/officeDocument/2006/relationships/image" Target="../media/image430.png"/><Relationship Id="rId10" Type="http://schemas.microsoft.com/office/2007/relationships/diagramDrawing" Target="../diagrams/drawing8.xml"/><Relationship Id="rId4" Type="http://schemas.openxmlformats.org/officeDocument/2006/relationships/slide" Target="slide21.xml"/><Relationship Id="rId9" Type="http://schemas.openxmlformats.org/officeDocument/2006/relationships/diagramColors" Target="../diagrams/colors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49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9.xml"/><Relationship Id="rId5" Type="http://schemas.openxmlformats.org/officeDocument/2006/relationships/image" Target="../media/image450.png"/><Relationship Id="rId10" Type="http://schemas.microsoft.com/office/2007/relationships/diagramDrawing" Target="../diagrams/drawing9.xml"/><Relationship Id="rId4" Type="http://schemas.openxmlformats.org/officeDocument/2006/relationships/slide" Target="slide23.xml"/><Relationship Id="rId9" Type="http://schemas.openxmlformats.org/officeDocument/2006/relationships/diagramColors" Target="../diagrams/colors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slide" Target="slide3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slide" Target="slide3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7000"/>
                    </a14:imgEffect>
                    <a14:imgEffect>
                      <a14:saturation sat="176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4210697"/>
            <a:ext cx="9144000" cy="830997"/>
          </a:xfrm>
        </p:spPr>
        <p:txBody>
          <a:bodyPr lIns="0" tIns="0" rIns="0" bIns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Vehicle Tracking System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73AE91-DE49-AB78-4B46-BBE5B875C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16952" y="5152771"/>
            <a:ext cx="6254187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819EBA-597C-406B-6729-0014582D6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96064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934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Initialization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819EBA-597C-406B-6729-0014582D6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85764"/>
              </p:ext>
            </p:extLst>
          </p:nvPr>
        </p:nvGraphicFramePr>
        <p:xfrm>
          <a:off x="2043112" y="1237671"/>
          <a:ext cx="8506691" cy="494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924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351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Parse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6BFFB7AE-991A-7AFF-9E8F-3B61FE0C7E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1613370"/>
                  </p:ext>
                </p:extLst>
              </p:nvPr>
            </p:nvGraphicFramePr>
            <p:xfrm>
              <a:off x="524682" y="1872232"/>
              <a:ext cx="6747086" cy="3795236"/>
            </p:xfrm>
            <a:graphic>
              <a:graphicData uri="http://schemas.microsoft.com/office/powerpoint/2016/slidezoom">
                <pslz:sldZm>
                  <pslz:sldZmObj sldId="294" cId="2473735068">
                    <pslz:zmPr id="{48157D6E-D195-4844-AED3-6DEE28920CA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47086" cy="379523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BFFB7AE-991A-7AFF-9E8F-3B61FE0C7E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682" y="1872232"/>
                <a:ext cx="6747086" cy="379523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5610CDD-8380-1915-C368-E310CF019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180989"/>
              </p:ext>
            </p:extLst>
          </p:nvPr>
        </p:nvGraphicFramePr>
        <p:xfrm>
          <a:off x="6938531" y="1872232"/>
          <a:ext cx="5440218" cy="362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919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052B1-A13A-94D6-7C20-EC24B5BA7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17" t="27111" r="38916" b="17037"/>
          <a:stretch/>
        </p:blipFill>
        <p:spPr>
          <a:xfrm>
            <a:off x="3787140" y="0"/>
            <a:ext cx="4617720" cy="71937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DFB031-7A37-05F0-BC0D-6EBF082A6FD0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Parse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3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Read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910342D-1198-9E4F-B8C5-1989193C7E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680581"/>
                  </p:ext>
                </p:extLst>
              </p:nvPr>
            </p:nvGraphicFramePr>
            <p:xfrm>
              <a:off x="481859" y="1940648"/>
              <a:ext cx="6408468" cy="3604763"/>
            </p:xfrm>
            <a:graphic>
              <a:graphicData uri="http://schemas.microsoft.com/office/powerpoint/2016/slidezoom">
                <pslz:sldZm>
                  <pslz:sldZmObj sldId="296" cId="2583066811">
                    <pslz:zmPr id="{3BC31300-1EEF-4D11-AB28-120F8A06B76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08468" cy="36047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10342D-1198-9E4F-B8C5-1989193C7E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859" y="1940648"/>
                <a:ext cx="6408468" cy="36047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A9E4D46-245D-CC82-9E87-3F7E0F00B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772109"/>
              </p:ext>
            </p:extLst>
          </p:nvPr>
        </p:nvGraphicFramePr>
        <p:xfrm>
          <a:off x="6733309" y="2466270"/>
          <a:ext cx="5387397" cy="255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4006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5858B7D-A18C-E599-E6AE-30DB0421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68" y="0"/>
            <a:ext cx="509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FCD7D-777E-0F06-EF9B-3F66A9277C1C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Read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6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Process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160587C-E100-D686-C9C9-CF9985CD63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8385435"/>
                  </p:ext>
                </p:extLst>
              </p:nvPr>
            </p:nvGraphicFramePr>
            <p:xfrm>
              <a:off x="420382" y="1832354"/>
              <a:ext cx="6528326" cy="3672183"/>
            </p:xfrm>
            <a:graphic>
              <a:graphicData uri="http://schemas.microsoft.com/office/powerpoint/2016/slidezoom">
                <pslz:sldZm>
                  <pslz:sldZmObj sldId="298" cId="3843006963">
                    <pslz:zmPr id="{7B767B20-6760-4F74-B67F-457A6A80E87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528326" cy="36721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160587C-E100-D686-C9C9-CF9985CD63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382" y="1832354"/>
                <a:ext cx="6528326" cy="36721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C3B304-ACE3-5580-C1D9-51B6F972F5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79661"/>
              </p:ext>
            </p:extLst>
          </p:nvPr>
        </p:nvGraphicFramePr>
        <p:xfrm>
          <a:off x="6699326" y="1855424"/>
          <a:ext cx="5440218" cy="362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1487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09411-9A23-4542-E5E2-C1219DA6C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50" t="27333" r="46250" b="14223"/>
          <a:stretch/>
        </p:blipFill>
        <p:spPr>
          <a:xfrm>
            <a:off x="2744118" y="188403"/>
            <a:ext cx="4053840" cy="666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C9B7D-2B30-6E69-9B14-4964C0414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0" t="29332" r="47500" b="13038"/>
          <a:stretch/>
        </p:blipFill>
        <p:spPr>
          <a:xfrm>
            <a:off x="7101840" y="-21825"/>
            <a:ext cx="4297680" cy="6879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1B914E-6EFA-9051-BF60-3196FDE62F3A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GPS Process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0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Timer Set Rate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D995F89A-27DB-E18F-EFE6-F05E15AD5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7194146"/>
                  </p:ext>
                </p:extLst>
              </p:nvPr>
            </p:nvGraphicFramePr>
            <p:xfrm>
              <a:off x="522777" y="1630333"/>
              <a:ext cx="6395259" cy="3597333"/>
            </p:xfrm>
            <a:graphic>
              <a:graphicData uri="http://schemas.microsoft.com/office/powerpoint/2016/slidezoom">
                <pslz:sldZm>
                  <pslz:sldZmObj sldId="313" cId="3518393331">
                    <pslz:zmPr id="{EF8F4D12-675F-4ABE-8D9E-C108A663911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95259" cy="35973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995F89A-27DB-E18F-EFE6-F05E15AD5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777" y="1630333"/>
                <a:ext cx="6395259" cy="35973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224DB9C-4C44-D25D-EC20-391CF71875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22381"/>
              </p:ext>
            </p:extLst>
          </p:nvPr>
        </p:nvGraphicFramePr>
        <p:xfrm>
          <a:off x="6779491" y="2750170"/>
          <a:ext cx="5329382" cy="133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8760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A5DD1DB2-9681-AD57-4029-A237A13FF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7" t="29481" r="23916" b="11112"/>
          <a:stretch/>
        </p:blipFill>
        <p:spPr>
          <a:xfrm>
            <a:off x="1911573" y="840510"/>
            <a:ext cx="9165597" cy="58530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697D4F-7303-FAEE-CF78-898E654C62E3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Timer Set Rate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9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Functionality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F1E1A67-F975-A0C5-0956-68BE2EED38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9147"/>
              </p:ext>
            </p:extLst>
          </p:nvPr>
        </p:nvGraphicFramePr>
        <p:xfrm>
          <a:off x="914400" y="1737518"/>
          <a:ext cx="10363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Marker outline">
            <a:extLst>
              <a:ext uri="{FF2B5EF4-FFF2-40B4-BE49-F238E27FC236}">
                <a16:creationId xmlns:a16="http://schemas.microsoft.com/office/drawing/2014/main" id="{486E08B0-A59F-2999-24AA-354EEDE07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942" y="2971799"/>
            <a:ext cx="914400" cy="914400"/>
          </a:xfrm>
          <a:prstGeom prst="rect">
            <a:avLst/>
          </a:prstGeom>
        </p:spPr>
      </p:pic>
      <p:pic>
        <p:nvPicPr>
          <p:cNvPr id="16" name="Graphic 15" descr="Circles with arrows outline">
            <a:extLst>
              <a:ext uri="{FF2B5EF4-FFF2-40B4-BE49-F238E27FC236}">
                <a16:creationId xmlns:a16="http://schemas.microsoft.com/office/drawing/2014/main" id="{3C8A9D6F-0B9C-DDFE-8385-671A2F8E70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285" y="2982685"/>
            <a:ext cx="914400" cy="914400"/>
          </a:xfrm>
          <a:prstGeom prst="rect">
            <a:avLst/>
          </a:prstGeom>
        </p:spPr>
      </p:pic>
      <p:pic>
        <p:nvPicPr>
          <p:cNvPr id="17" name="Graphic 16" descr="Share with solid fill">
            <a:extLst>
              <a:ext uri="{FF2B5EF4-FFF2-40B4-BE49-F238E27FC236}">
                <a16:creationId xmlns:a16="http://schemas.microsoft.com/office/drawing/2014/main" id="{18183E2F-078E-216E-BE0F-D001972F6A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6735" y="3018233"/>
            <a:ext cx="821531" cy="821531"/>
          </a:xfrm>
          <a:prstGeom prst="rect">
            <a:avLst/>
          </a:prstGeom>
        </p:spPr>
      </p:pic>
      <p:pic>
        <p:nvPicPr>
          <p:cNvPr id="18" name="Graphic 17" descr="Route (Two Pins With A Path) outline">
            <a:extLst>
              <a:ext uri="{FF2B5EF4-FFF2-40B4-BE49-F238E27FC236}">
                <a16:creationId xmlns:a16="http://schemas.microsoft.com/office/drawing/2014/main" id="{23CD3AA1-5383-13AB-B52B-7370D9D18F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63001" y="29640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2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77382" y="522898"/>
            <a:ext cx="381461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GSM Check Connection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684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8F5B3DF-3332-E8CF-EEE2-8FA7F10EBE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5504160"/>
                  </p:ext>
                </p:extLst>
              </p:nvPr>
            </p:nvGraphicFramePr>
            <p:xfrm>
              <a:off x="228600" y="1681383"/>
              <a:ext cx="6213749" cy="3495234"/>
            </p:xfrm>
            <a:graphic>
              <a:graphicData uri="http://schemas.microsoft.com/office/powerpoint/2016/slidezoom">
                <pslz:sldZm>
                  <pslz:sldZmObj sldId="300" cId="2154127304">
                    <pslz:zmPr id="{CFD1E31D-89EB-4621-8455-EF831796E27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13749" cy="34952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F5B3DF-3332-E8CF-EEE2-8FA7F10EBE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00" y="1681383"/>
                <a:ext cx="6213749" cy="34952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9006A46-60D0-E66B-4A0D-8ED855506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269186"/>
              </p:ext>
            </p:extLst>
          </p:nvPr>
        </p:nvGraphicFramePr>
        <p:xfrm>
          <a:off x="6523182" y="1681383"/>
          <a:ext cx="5440218" cy="362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8090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E052DA4-4C70-4FA3-FA9D-15E5E7641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33" y="0"/>
            <a:ext cx="7065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4621-0676-950E-38AA-DF9C446FCF9A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GSM Check Connection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2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GSM Send Sequence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60B0908-63E5-6FBE-A371-E494F7F0F2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698807"/>
                  </p:ext>
                </p:extLst>
              </p:nvPr>
            </p:nvGraphicFramePr>
            <p:xfrm>
              <a:off x="522777" y="1565505"/>
              <a:ext cx="6213643" cy="3495174"/>
            </p:xfrm>
            <a:graphic>
              <a:graphicData uri="http://schemas.microsoft.com/office/powerpoint/2016/slidezoom">
                <pslz:sldZm>
                  <pslz:sldZmObj sldId="302" cId="179517811">
                    <pslz:zmPr id="{2AA5CE5D-CFF7-4C6E-904D-E18701D645B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13643" cy="34951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0B0908-63E5-6FBE-A371-E494F7F0F2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777" y="1565505"/>
                <a:ext cx="6213643" cy="34951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E6AB31C-2FD3-3DAB-4A7D-D8640373F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33062"/>
              </p:ext>
            </p:extLst>
          </p:nvPr>
        </p:nvGraphicFramePr>
        <p:xfrm>
          <a:off x="6523182" y="1750381"/>
          <a:ext cx="5440218" cy="362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2262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FC8B3-4A83-F2FE-5BF8-5798ACBD8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49" t="28017" r="40475" b="16792"/>
          <a:stretch/>
        </p:blipFill>
        <p:spPr>
          <a:xfrm>
            <a:off x="1666754" y="265927"/>
            <a:ext cx="7257327" cy="6592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FFA0E-EE5F-55C6-046D-93518CEBC44C}"/>
              </a:ext>
            </a:extLst>
          </p:cNvPr>
          <p:cNvSpPr txBox="1">
            <a:spLocks/>
          </p:cNvSpPr>
          <p:nvPr/>
        </p:nvSpPr>
        <p:spPr>
          <a:xfrm>
            <a:off x="228600" y="624627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GSM Send Sequence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 Detection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00925" y="2368185"/>
            <a:ext cx="4268298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Maximum speed on curve should be calculated.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3424627"/>
            <a:ext cx="4268298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⇒ mv2/R​=</a:t>
            </a:r>
            <a:r>
              <a:rPr lang="el-G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μ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mg</a:t>
            </a: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While R is radius.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038C-66AF-4E81-9068-703EC0088620}"/>
              </a:ext>
            </a:extLst>
          </p:cNvPr>
          <p:cNvSpPr/>
          <p:nvPr/>
        </p:nvSpPr>
        <p:spPr>
          <a:xfrm>
            <a:off x="7400925" y="4890979"/>
            <a:ext cx="4268298" cy="467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By getting maximum velocity we could calculate change in car angle per one second.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28B67-9E46-D0C6-18D7-34997C2D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87" y="1233826"/>
            <a:ext cx="5799963" cy="5335965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25127A-D948-F481-C4F3-DA12B498B65B}"/>
              </a:ext>
            </a:extLst>
          </p:cNvPr>
          <p:cNvSpPr/>
          <p:nvPr/>
        </p:nvSpPr>
        <p:spPr>
          <a:xfrm>
            <a:off x="1857198" y="950112"/>
            <a:ext cx="8477603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>
                <a:solidFill>
                  <a:schemeClr val="accent4"/>
                </a:solidFill>
                <a:cs typeface="Segoe UI" panose="020B0502040204020203" pitchFamily="34" charset="0"/>
              </a:rPr>
              <a:t>HOW TO DETECT CAR IF IT IS IN A CURVE, UTURN OR STAIGHT LINE?</a:t>
            </a:r>
          </a:p>
        </p:txBody>
      </p:sp>
    </p:spTree>
    <p:extLst>
      <p:ext uri="{BB962C8B-B14F-4D97-AF65-F5344CB8AC3E}">
        <p14:creationId xmlns:p14="http://schemas.microsoft.com/office/powerpoint/2010/main" val="347176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 Detection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6846743" y="2708161"/>
            <a:ext cx="5631584" cy="1198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b="1" dirty="0">
                <a:solidFill>
                  <a:schemeClr val="accent5"/>
                </a:solidFill>
                <a:cs typeface="Segoe UI" panose="020B0502040204020203" pitchFamily="34" charset="0"/>
              </a:rPr>
              <a:t>Code :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 if ( ( speed &lt;=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High_Speed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) &amp;&amp;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angleChange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&gt; UTRURN_ANGLE))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   {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       Status =  UTURN; //DOING A UTURN OR PARKING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  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28B67-9E46-D0C6-18D7-34997C2D9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115" y="1847834"/>
            <a:ext cx="5799963" cy="4116693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25127A-D948-F481-C4F3-DA12B498B65B}"/>
              </a:ext>
            </a:extLst>
          </p:cNvPr>
          <p:cNvSpPr/>
          <p:nvPr/>
        </p:nvSpPr>
        <p:spPr>
          <a:xfrm>
            <a:off x="1857198" y="950112"/>
            <a:ext cx="8477603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>
                <a:solidFill>
                  <a:schemeClr val="accent4"/>
                </a:solidFill>
                <a:cs typeface="Segoe UI" panose="020B0502040204020203" pitchFamily="34" charset="0"/>
              </a:rPr>
              <a:t>Degree Change &gt; 30 degree /s </a:t>
            </a:r>
          </a:p>
        </p:txBody>
      </p:sp>
    </p:spTree>
    <p:extLst>
      <p:ext uri="{BB962C8B-B14F-4D97-AF65-F5344CB8AC3E}">
        <p14:creationId xmlns:p14="http://schemas.microsoft.com/office/powerpoint/2010/main" val="33393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Curve Detection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38205" y="5102069"/>
            <a:ext cx="10519606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GB" sz="1600" b="0" dirty="0">
                <a:effectLst/>
              </a:rPr>
              <a:t>else if ((speed &gt;= </a:t>
            </a:r>
            <a:r>
              <a:rPr lang="en-GB" sz="1600" b="0" dirty="0" err="1">
                <a:effectLst/>
              </a:rPr>
              <a:t>Low_Speed</a:t>
            </a:r>
            <a:r>
              <a:rPr lang="en-GB" sz="1600" b="0" dirty="0">
                <a:effectLst/>
              </a:rPr>
              <a:t> ) &amp;&amp; ((</a:t>
            </a:r>
            <a:r>
              <a:rPr lang="en-GB" sz="1600" b="0" dirty="0" err="1">
                <a:effectLst/>
              </a:rPr>
              <a:t>angleChange</a:t>
            </a:r>
            <a:r>
              <a:rPr lang="en-GB" sz="1600" b="0" dirty="0">
                <a:effectLst/>
              </a:rPr>
              <a:t> &gt; CURVE_ANGLE) &amp;&amp; (</a:t>
            </a:r>
            <a:r>
              <a:rPr lang="en-GB" sz="1600" b="0" dirty="0" err="1">
                <a:effectLst/>
              </a:rPr>
              <a:t>angleChange</a:t>
            </a:r>
            <a:r>
              <a:rPr lang="en-GB" sz="1600" b="0" dirty="0">
                <a:effectLst/>
              </a:rPr>
              <a:t> &lt; UTRURN_ANGLE )))</a:t>
            </a:r>
          </a:p>
          <a:p>
            <a:r>
              <a:rPr lang="en-GB" sz="1600" b="0" dirty="0">
                <a:effectLst/>
              </a:rPr>
              <a:t>    {</a:t>
            </a:r>
          </a:p>
          <a:p>
            <a:r>
              <a:rPr lang="en-GB" sz="1600" b="0" dirty="0">
                <a:effectLst/>
              </a:rPr>
              <a:t>        Status =  CURVE;  //CURVING ON A LARGE RADUIS </a:t>
            </a:r>
          </a:p>
          <a:p>
            <a:r>
              <a:rPr lang="en-GB" sz="1600" b="0" dirty="0">
                <a:effectLst/>
              </a:rPr>
              <a:t>    }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7E025-DDEC-4748-AAE9-9FA2A4BF1E49}"/>
              </a:ext>
            </a:extLst>
          </p:cNvPr>
          <p:cNvSpPr/>
          <p:nvPr/>
        </p:nvSpPr>
        <p:spPr>
          <a:xfrm>
            <a:off x="838205" y="4748574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CODE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DB637A-4822-4FE9-8AEA-11DEA7859049}"/>
              </a:ext>
            </a:extLst>
          </p:cNvPr>
          <p:cNvSpPr/>
          <p:nvPr/>
        </p:nvSpPr>
        <p:spPr>
          <a:xfrm>
            <a:off x="4431986" y="669355"/>
            <a:ext cx="2743195" cy="2436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600" b="1" dirty="0">
                <a:solidFill>
                  <a:schemeClr val="accent4"/>
                </a:solidFill>
                <a:cs typeface="Segoe UI" panose="020B0502040204020203" pitchFamily="34" charset="0"/>
              </a:rPr>
              <a:t>Degree Change &gt; 4 degree /s</a:t>
            </a: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" name="Picture 2" descr="A computer screen shot of a map&#10;&#10;Description automatically generated">
            <a:extLst>
              <a:ext uri="{FF2B5EF4-FFF2-40B4-BE49-F238E27FC236}">
                <a16:creationId xmlns:a16="http://schemas.microsoft.com/office/drawing/2014/main" id="{6ACADBD8-B9B5-866D-592A-DB51E97AD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7" t="17974" r="28311" b="40102"/>
          <a:stretch/>
        </p:blipFill>
        <p:spPr>
          <a:xfrm>
            <a:off x="408937" y="1088086"/>
            <a:ext cx="5256352" cy="3496490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C5098C-0820-ABD5-4449-B1499F96E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6" t="12576" r="21197" b="7465"/>
          <a:stretch/>
        </p:blipFill>
        <p:spPr>
          <a:xfrm>
            <a:off x="5941878" y="1051222"/>
            <a:ext cx="5752818" cy="3543049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74AE8E-621B-AA39-01D5-5EF57E9F8014}"/>
              </a:ext>
            </a:extLst>
          </p:cNvPr>
          <p:cNvSpPr/>
          <p:nvPr/>
        </p:nvSpPr>
        <p:spPr>
          <a:xfrm>
            <a:off x="1051960" y="3452023"/>
            <a:ext cx="397030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46 METER RADUIS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FB6BA-4988-5517-8F92-91DD82924047}"/>
              </a:ext>
            </a:extLst>
          </p:cNvPr>
          <p:cNvSpPr/>
          <p:nvPr/>
        </p:nvSpPr>
        <p:spPr>
          <a:xfrm>
            <a:off x="6744648" y="3452023"/>
            <a:ext cx="41472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105 METER RADUIS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Straight Line Detection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128209" y="2892718"/>
            <a:ext cx="4268298" cy="9543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600" b="1" dirty="0">
                <a:solidFill>
                  <a:schemeClr val="accent5"/>
                </a:solidFill>
                <a:cs typeface="Segoe UI" panose="020B0502040204020203" pitchFamily="34" charset="0"/>
              </a:rPr>
              <a:t>Code:  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{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       Status =  STRAIGHT_LINE;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 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B28B67-9E46-D0C6-18D7-34997C2D9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711" y="1843462"/>
            <a:ext cx="5028515" cy="411669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529C39-150E-9DE8-FFFC-34F202CC7EAF}"/>
              </a:ext>
            </a:extLst>
          </p:cNvPr>
          <p:cNvSpPr txBox="1"/>
          <p:nvPr/>
        </p:nvSpPr>
        <p:spPr>
          <a:xfrm>
            <a:off x="3133436" y="857215"/>
            <a:ext cx="59251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Degree Change almost 0 degree /s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7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Interface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A63C5C-0DAC-4A61-0D89-2E3575326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69296"/>
              </p:ext>
            </p:extLst>
          </p:nvPr>
        </p:nvGraphicFramePr>
        <p:xfrm>
          <a:off x="1533236" y="648982"/>
          <a:ext cx="9125527" cy="5560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9" name="Summary Zoom 8">
                <a:extLst>
                  <a:ext uri="{FF2B5EF4-FFF2-40B4-BE49-F238E27FC236}">
                    <a16:creationId xmlns:a16="http://schemas.microsoft.com/office/drawing/2014/main" id="{43D9A369-D9D8-9D4B-32E0-0BA4AFA5FE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542169"/>
                  </p:ext>
                </p:extLst>
              </p:nvPr>
            </p:nvGraphicFramePr>
            <p:xfrm>
              <a:off x="3271549" y="2821620"/>
              <a:ext cx="9294091" cy="3845880"/>
            </p:xfrm>
            <a:graphic>
              <a:graphicData uri="http://schemas.microsoft.com/office/powerpoint/2016/summaryzoom">
                <psuz:summaryZm>
                  <psuz:summaryZmObj sectionId="{03553F0D-CED0-4E98-9396-BA00AAAC423F}" offsetFactorX="-31153" offsetFactorY="10005" scaleFactorX="15428" scaleFactorY="15428">
                    <psuz:zmPr id="{7CF4224F-C1DF-4D5D-8007-0B40E6206C2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1855184" y="1039578"/>
                          <a:ext cx="474673" cy="2670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1922DC4-4057-41F5-BE9D-EA6245BB8B5B}" offsetFactorX="-55937" offsetFactorY="-5640" scaleFactorX="11669" scaleFactorY="11669">
                    <psuz:zmPr id="{FA6F94A7-EAF8-402D-9B80-0ADCB969400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42560" y="801347"/>
                          <a:ext cx="359020" cy="2019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5EBDF3-7726-4154-AE13-AADE16E4D721}" offsetFactorX="126626" offsetFactorY="-97311" scaleFactorX="12840" scaleFactorY="12840">
                    <psuz:zmPr id="{D53A72FB-7ED0-4C37-8035-42430D5993E0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6749389" y="1050735"/>
                          <a:ext cx="395048" cy="2222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9" name="Summary Zoom 8">
                <a:extLst>
                  <a:ext uri="{FF2B5EF4-FFF2-40B4-BE49-F238E27FC236}">
                    <a16:creationId xmlns:a16="http://schemas.microsoft.com/office/drawing/2014/main" id="{43D9A369-D9D8-9D4B-32E0-0BA4AFA5FEC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271549" y="2821620"/>
                <a:ext cx="9294091" cy="3845880"/>
                <a:chOff x="3271549" y="2821620"/>
                <a:chExt cx="9294091" cy="3845880"/>
              </a:xfrm>
            </p:grpSpPr>
            <p:pic>
              <p:nvPicPr>
                <p:cNvPr id="3" name="Picture 3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V="1">
                  <a:off x="5126733" y="3861198"/>
                  <a:ext cx="474673" cy="26700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14109" y="3622967"/>
                  <a:ext cx="359020" cy="20194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10020938" y="3872355"/>
                  <a:ext cx="395048" cy="222214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109628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8D037F-5E7D-633C-3F74-EC9B048FD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12471" r="27833" b="36593"/>
          <a:stretch/>
        </p:blipFill>
        <p:spPr>
          <a:xfrm>
            <a:off x="663748" y="1154088"/>
            <a:ext cx="10864504" cy="45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Features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405667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61132" y="2673360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7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3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85736" y="2673359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82142" y="388409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Layered Architecture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2900" y="388409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DMA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388409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RTOS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388409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Curve Detection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388409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Web Interface &amp; Location Visualization</a:t>
            </a:r>
          </a:p>
        </p:txBody>
      </p:sp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80C46A44-1B01-4EF4-771D-2CCAEE8A3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190" y="3019883"/>
            <a:ext cx="790519" cy="790519"/>
          </a:xfrm>
          <a:prstGeom prst="rect">
            <a:avLst/>
          </a:prstGeom>
        </p:spPr>
      </p:pic>
      <p:pic>
        <p:nvPicPr>
          <p:cNvPr id="7" name="Graphic 6" descr="Transfer outline">
            <a:extLst>
              <a:ext uri="{FF2B5EF4-FFF2-40B4-BE49-F238E27FC236}">
                <a16:creationId xmlns:a16="http://schemas.microsoft.com/office/drawing/2014/main" id="{13DDBBA0-BEA1-A6B8-1D86-4895062DD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1855" y="3094411"/>
            <a:ext cx="786073" cy="786073"/>
          </a:xfrm>
          <a:prstGeom prst="rect">
            <a:avLst/>
          </a:prstGeom>
        </p:spPr>
      </p:pic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4DBE5A0A-53AC-A980-6217-D2283E6DC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3559" y="3094411"/>
            <a:ext cx="764885" cy="764885"/>
          </a:xfrm>
          <a:prstGeom prst="rect">
            <a:avLst/>
          </a:prstGeom>
        </p:spPr>
      </p:pic>
      <p:pic>
        <p:nvPicPr>
          <p:cNvPr id="15" name="Graphic 14" descr="Fork In Road outline">
            <a:extLst>
              <a:ext uri="{FF2B5EF4-FFF2-40B4-BE49-F238E27FC236}">
                <a16:creationId xmlns:a16="http://schemas.microsoft.com/office/drawing/2014/main" id="{06575677-1993-E679-92CA-42581D3339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4838" y="3094411"/>
            <a:ext cx="793261" cy="793261"/>
          </a:xfrm>
          <a:prstGeom prst="rect">
            <a:avLst/>
          </a:prstGeom>
        </p:spPr>
      </p:pic>
      <p:pic>
        <p:nvPicPr>
          <p:cNvPr id="17" name="Graphic 16" descr="Spider web outline">
            <a:extLst>
              <a:ext uri="{FF2B5EF4-FFF2-40B4-BE49-F238E27FC236}">
                <a16:creationId xmlns:a16="http://schemas.microsoft.com/office/drawing/2014/main" id="{04FF1866-C534-4C15-A929-A3654452A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087701" y="3019883"/>
            <a:ext cx="688109" cy="68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35062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Sheet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5466B7-65B7-A1CA-E085-9227A3182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9" t="12471" r="59244" b="4781"/>
          <a:stretch/>
        </p:blipFill>
        <p:spPr>
          <a:xfrm>
            <a:off x="562224" y="762465"/>
            <a:ext cx="4702503" cy="5860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7A483-6E3C-21E9-F707-8CEEAF41B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75" y="758499"/>
            <a:ext cx="4383520" cy="5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Looker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4D883E-26CC-BBDD-136F-D9AF5445A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" t="12807" r="11000" b="9482"/>
          <a:stretch/>
        </p:blipFill>
        <p:spPr>
          <a:xfrm>
            <a:off x="504738" y="620444"/>
            <a:ext cx="11182523" cy="57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6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Layered Architecture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0D4ED3DF-B7BB-CCAD-A9A6-C83721906D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593247"/>
                  </p:ext>
                </p:extLst>
              </p:nvPr>
            </p:nvGraphicFramePr>
            <p:xfrm>
              <a:off x="1405935" y="1058779"/>
              <a:ext cx="9380129" cy="5276323"/>
            </p:xfrm>
            <a:graphic>
              <a:graphicData uri="http://schemas.microsoft.com/office/powerpoint/2016/slidezoom">
                <pslz:sldZm>
                  <pslz:sldZmObj sldId="290" cId="3569110886">
                    <pslz:zmPr id="{852C00DC-B0CB-48BB-8EDD-948AC6E8C19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80129" cy="52763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D4ED3DF-B7BB-CCAD-A9A6-C83721906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935" y="1058779"/>
                <a:ext cx="9380129" cy="52763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88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78FB5-86D4-090A-94D8-13267BF6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" y="54030"/>
            <a:ext cx="12159247" cy="6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DMA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21A2D40-BA4E-B2D5-E037-E22FA10440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66425"/>
                  </p:ext>
                </p:extLst>
              </p:nvPr>
            </p:nvGraphicFramePr>
            <p:xfrm>
              <a:off x="978841" y="855297"/>
              <a:ext cx="10234318" cy="5756804"/>
            </p:xfrm>
            <a:graphic>
              <a:graphicData uri="http://schemas.microsoft.com/office/powerpoint/2016/slidezoom">
                <pslz:sldZm>
                  <pslz:sldZmObj sldId="292" cId="3340688944">
                    <pslz:zmPr id="{1A0832A3-304A-4D5F-8F41-97E3E45F391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34318" cy="57568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21A2D40-BA4E-B2D5-E037-E22FA1044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841" y="855297"/>
                <a:ext cx="10234318" cy="57568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35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47CF-2B32-7A2C-8A62-681C6613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8" t="13165" r="41044" b="28100"/>
          <a:stretch/>
        </p:blipFill>
        <p:spPr>
          <a:xfrm>
            <a:off x="1790517" y="755"/>
            <a:ext cx="8610965" cy="68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RTOS Tasks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RTOS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Set Timer Rate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72400" y="3330132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GSM Send Sequence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5875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72061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GSM Check Connection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GPS Parse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GPS Read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GPS Process Data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Inbox Check outline">
            <a:extLst>
              <a:ext uri="{FF2B5EF4-FFF2-40B4-BE49-F238E27FC236}">
                <a16:creationId xmlns:a16="http://schemas.microsoft.com/office/drawing/2014/main" id="{63F0E0F7-B738-B1D3-7259-675C91843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6290" y="3356720"/>
            <a:ext cx="650876" cy="650876"/>
          </a:xfrm>
          <a:prstGeom prst="rect">
            <a:avLst/>
          </a:prstGeom>
        </p:spPr>
      </p:pic>
      <p:pic>
        <p:nvPicPr>
          <p:cNvPr id="45" name="Graphic 44" descr="Flowchart outline">
            <a:extLst>
              <a:ext uri="{FF2B5EF4-FFF2-40B4-BE49-F238E27FC236}">
                <a16:creationId xmlns:a16="http://schemas.microsoft.com/office/drawing/2014/main" id="{DB07F2A9-0590-7A39-79A4-CDD4D9AC6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38724" y="1603560"/>
            <a:ext cx="701552" cy="701552"/>
          </a:xfrm>
          <a:prstGeom prst="rect">
            <a:avLst/>
          </a:prstGeom>
        </p:spPr>
      </p:pic>
      <p:pic>
        <p:nvPicPr>
          <p:cNvPr id="47" name="Graphic 46" descr="Network diagram outline">
            <a:extLst>
              <a:ext uri="{FF2B5EF4-FFF2-40B4-BE49-F238E27FC236}">
                <a16:creationId xmlns:a16="http://schemas.microsoft.com/office/drawing/2014/main" id="{5C2370B9-90C1-3B89-0B48-D9E480E7F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2800" y="5259998"/>
            <a:ext cx="536575" cy="536575"/>
          </a:xfrm>
          <a:prstGeom prst="rect">
            <a:avLst/>
          </a:prstGeom>
        </p:spPr>
      </p:pic>
      <p:pic>
        <p:nvPicPr>
          <p:cNvPr id="49" name="Graphic 48" descr="Wireless outline">
            <a:extLst>
              <a:ext uri="{FF2B5EF4-FFF2-40B4-BE49-F238E27FC236}">
                <a16:creationId xmlns:a16="http://schemas.microsoft.com/office/drawing/2014/main" id="{72C4B71D-B7F1-1A7C-1AFC-C69B2CB33E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3894" y="5187294"/>
            <a:ext cx="578738" cy="578738"/>
          </a:xfrm>
          <a:prstGeom prst="rect">
            <a:avLst/>
          </a:prstGeom>
        </p:spPr>
      </p:pic>
      <p:pic>
        <p:nvPicPr>
          <p:cNvPr id="51" name="Graphic 50" descr="Share outline">
            <a:extLst>
              <a:ext uri="{FF2B5EF4-FFF2-40B4-BE49-F238E27FC236}">
                <a16:creationId xmlns:a16="http://schemas.microsoft.com/office/drawing/2014/main" id="{AB4CA6C7-1265-B0C9-029B-156260C556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8917" y="3390453"/>
            <a:ext cx="593715" cy="593715"/>
          </a:xfrm>
          <a:prstGeom prst="rect">
            <a:avLst/>
          </a:prstGeom>
        </p:spPr>
      </p:pic>
      <p:pic>
        <p:nvPicPr>
          <p:cNvPr id="53" name="Graphic 52" descr="Stopwatch 75% outline">
            <a:extLst>
              <a:ext uri="{FF2B5EF4-FFF2-40B4-BE49-F238E27FC236}">
                <a16:creationId xmlns:a16="http://schemas.microsoft.com/office/drawing/2014/main" id="{B3D299FA-9A1A-1CBA-EA0C-838DA31F4E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32001" y="1583837"/>
            <a:ext cx="740997" cy="7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Demo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Untitled_video_-_Made_with_Clipchamp_1">
            <a:hlinkClick r:id="" action="ppaction://media"/>
            <a:extLst>
              <a:ext uri="{FF2B5EF4-FFF2-40B4-BE49-F238E27FC236}">
                <a16:creationId xmlns:a16="http://schemas.microsoft.com/office/drawing/2014/main" id="{5041625A-FC3D-9B42-EA00-26575C184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204" t="10900" r="14300" b="17045"/>
          <a:stretch/>
        </p:blipFill>
        <p:spPr>
          <a:xfrm>
            <a:off x="1040390" y="714012"/>
            <a:ext cx="10111220" cy="57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544</TotalTime>
  <Words>738</Words>
  <Application>Microsoft Office PowerPoint</Application>
  <PresentationFormat>Widescreen</PresentationFormat>
  <Paragraphs>174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Century Gothic</vt:lpstr>
      <vt:lpstr>Grandview Display</vt:lpstr>
      <vt:lpstr>Segoe UI</vt:lpstr>
      <vt:lpstr>Segoe UI Light</vt:lpstr>
      <vt:lpstr>Office Theme</vt:lpstr>
      <vt:lpstr>Vehicle Tracking System</vt:lpstr>
      <vt:lpstr>Project analysis slide 5</vt:lpstr>
      <vt:lpstr>Project analysis slide 3</vt:lpstr>
      <vt:lpstr>Project analysis slide 4</vt:lpstr>
      <vt:lpstr>Project analysis slide 4</vt:lpstr>
      <vt:lpstr>Project analysis slide 4</vt:lpstr>
      <vt:lpstr>Project analysis slide 4</vt:lpstr>
      <vt:lpstr>Project analysis slide 2</vt:lpstr>
      <vt:lpstr>Project analysis slide 2</vt:lpstr>
      <vt:lpstr>Project analysis slide 4</vt:lpstr>
      <vt:lpstr>Project analysis slide 4</vt:lpstr>
      <vt:lpstr>Project analysis slide 10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10</vt:lpstr>
      <vt:lpstr>Project analysis slide 10</vt:lpstr>
      <vt:lpstr>Project analysis slide 5</vt:lpstr>
      <vt:lpstr>Project analysis slide 10</vt:lpstr>
      <vt:lpstr>Project analysis slide 4</vt:lpstr>
      <vt:lpstr>Project analysis slide 4</vt:lpstr>
      <vt:lpstr>Project analysis slide 4</vt:lpstr>
      <vt:lpstr>Project analysis slide 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Maha Madbouly</dc:creator>
  <cp:lastModifiedBy>Maha Madbouly</cp:lastModifiedBy>
  <cp:revision>10</cp:revision>
  <dcterms:created xsi:type="dcterms:W3CDTF">2023-08-26T10:13:16Z</dcterms:created>
  <dcterms:modified xsi:type="dcterms:W3CDTF">2023-08-27T06:47:50Z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